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9.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0.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1.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 id="2147483795" r:id="rId2"/>
    <p:sldMasterId id="2147483797" r:id="rId3"/>
    <p:sldMasterId id="2147483811" r:id="rId4"/>
    <p:sldMasterId id="2147483815" r:id="rId5"/>
    <p:sldMasterId id="2147483819" r:id="rId6"/>
    <p:sldMasterId id="2147483823" r:id="rId7"/>
    <p:sldMasterId id="2147483919" r:id="rId8"/>
    <p:sldMasterId id="2147484131" r:id="rId9"/>
    <p:sldMasterId id="2147484280" r:id="rId10"/>
    <p:sldMasterId id="2147484450" r:id="rId11"/>
    <p:sldMasterId id="2147484453" r:id="rId12"/>
    <p:sldMasterId id="2147484649" r:id="rId13"/>
    <p:sldMasterId id="2147484661" r:id="rId14"/>
    <p:sldMasterId id="2147484673" r:id="rId15"/>
    <p:sldMasterId id="2147484686" r:id="rId16"/>
    <p:sldMasterId id="2147484690" r:id="rId17"/>
    <p:sldMasterId id="2147484702" r:id="rId18"/>
    <p:sldMasterId id="2147484713" r:id="rId19"/>
    <p:sldMasterId id="2147485254" r:id="rId20"/>
    <p:sldMasterId id="2147485265" r:id="rId21"/>
    <p:sldMasterId id="2147485542" r:id="rId22"/>
    <p:sldMasterId id="2147485554" r:id="rId23"/>
    <p:sldMasterId id="2147485590" r:id="rId24"/>
    <p:sldMasterId id="2147485604" r:id="rId25"/>
    <p:sldMasterId id="2147485631" r:id="rId26"/>
    <p:sldMasterId id="2147485633" r:id="rId27"/>
    <p:sldMasterId id="2147485645" r:id="rId28"/>
    <p:sldMasterId id="2147485649" r:id="rId29"/>
    <p:sldMasterId id="2147485660" r:id="rId30"/>
    <p:sldMasterId id="2147485672" r:id="rId31"/>
    <p:sldMasterId id="2147485684" r:id="rId32"/>
  </p:sldMasterIdLst>
  <p:notesMasterIdLst>
    <p:notesMasterId r:id="rId148"/>
  </p:notesMasterIdLst>
  <p:handoutMasterIdLst>
    <p:handoutMasterId r:id="rId149"/>
  </p:handoutMasterIdLst>
  <p:sldIdLst>
    <p:sldId id="256" r:id="rId33"/>
    <p:sldId id="257" r:id="rId34"/>
    <p:sldId id="258" r:id="rId35"/>
    <p:sldId id="277" r:id="rId36"/>
    <p:sldId id="267" r:id="rId37"/>
    <p:sldId id="266" r:id="rId38"/>
    <p:sldId id="268" r:id="rId39"/>
    <p:sldId id="261" r:id="rId40"/>
    <p:sldId id="269" r:id="rId41"/>
    <p:sldId id="363" r:id="rId42"/>
    <p:sldId id="272" r:id="rId43"/>
    <p:sldId id="270" r:id="rId44"/>
    <p:sldId id="264" r:id="rId45"/>
    <p:sldId id="332" r:id="rId46"/>
    <p:sldId id="262" r:id="rId47"/>
    <p:sldId id="263" r:id="rId48"/>
    <p:sldId id="360" r:id="rId49"/>
    <p:sldId id="361" r:id="rId50"/>
    <p:sldId id="362" r:id="rId51"/>
    <p:sldId id="271" r:id="rId52"/>
    <p:sldId id="273" r:id="rId53"/>
    <p:sldId id="359" r:id="rId54"/>
    <p:sldId id="2532" r:id="rId55"/>
    <p:sldId id="260" r:id="rId56"/>
    <p:sldId id="279" r:id="rId57"/>
    <p:sldId id="259" r:id="rId58"/>
    <p:sldId id="335" r:id="rId59"/>
    <p:sldId id="309" r:id="rId60"/>
    <p:sldId id="365" r:id="rId61"/>
    <p:sldId id="364" r:id="rId62"/>
    <p:sldId id="336" r:id="rId63"/>
    <p:sldId id="333" r:id="rId64"/>
    <p:sldId id="334" r:id="rId65"/>
    <p:sldId id="366" r:id="rId66"/>
    <p:sldId id="280" r:id="rId67"/>
    <p:sldId id="337" r:id="rId68"/>
    <p:sldId id="377" r:id="rId69"/>
    <p:sldId id="281" r:id="rId70"/>
    <p:sldId id="1094" r:id="rId71"/>
    <p:sldId id="5296" r:id="rId72"/>
    <p:sldId id="293" r:id="rId73"/>
    <p:sldId id="295" r:id="rId74"/>
    <p:sldId id="370" r:id="rId75"/>
    <p:sldId id="386" r:id="rId76"/>
    <p:sldId id="369" r:id="rId77"/>
    <p:sldId id="376" r:id="rId78"/>
    <p:sldId id="450" r:id="rId79"/>
    <p:sldId id="477" r:id="rId80"/>
    <p:sldId id="532" r:id="rId81"/>
    <p:sldId id="297" r:id="rId82"/>
    <p:sldId id="5430" r:id="rId83"/>
    <p:sldId id="5431" r:id="rId84"/>
    <p:sldId id="5432" r:id="rId85"/>
    <p:sldId id="5433" r:id="rId86"/>
    <p:sldId id="283" r:id="rId87"/>
    <p:sldId id="284" r:id="rId88"/>
    <p:sldId id="288" r:id="rId89"/>
    <p:sldId id="285" r:id="rId90"/>
    <p:sldId id="722" r:id="rId91"/>
    <p:sldId id="723" r:id="rId92"/>
    <p:sldId id="385" r:id="rId93"/>
    <p:sldId id="380" r:id="rId94"/>
    <p:sldId id="287" r:id="rId95"/>
    <p:sldId id="286" r:id="rId96"/>
    <p:sldId id="378" r:id="rId97"/>
    <p:sldId id="379" r:id="rId98"/>
    <p:sldId id="290" r:id="rId99"/>
    <p:sldId id="289" r:id="rId100"/>
    <p:sldId id="292" r:id="rId101"/>
    <p:sldId id="346" r:id="rId102"/>
    <p:sldId id="347" r:id="rId103"/>
    <p:sldId id="348" r:id="rId104"/>
    <p:sldId id="349" r:id="rId105"/>
    <p:sldId id="350" r:id="rId106"/>
    <p:sldId id="351" r:id="rId107"/>
    <p:sldId id="352" r:id="rId108"/>
    <p:sldId id="353" r:id="rId109"/>
    <p:sldId id="354" r:id="rId110"/>
    <p:sldId id="4700" r:id="rId111"/>
    <p:sldId id="4713" r:id="rId112"/>
    <p:sldId id="441" r:id="rId113"/>
    <p:sldId id="442" r:id="rId114"/>
    <p:sldId id="443" r:id="rId115"/>
    <p:sldId id="444" r:id="rId116"/>
    <p:sldId id="445" r:id="rId117"/>
    <p:sldId id="446" r:id="rId118"/>
    <p:sldId id="447" r:id="rId119"/>
    <p:sldId id="395" r:id="rId120"/>
    <p:sldId id="396" r:id="rId121"/>
    <p:sldId id="397" r:id="rId122"/>
    <p:sldId id="398" r:id="rId123"/>
    <p:sldId id="399" r:id="rId124"/>
    <p:sldId id="400" r:id="rId125"/>
    <p:sldId id="401" r:id="rId126"/>
    <p:sldId id="402" r:id="rId127"/>
    <p:sldId id="403" r:id="rId128"/>
    <p:sldId id="275" r:id="rId129"/>
    <p:sldId id="328" r:id="rId130"/>
    <p:sldId id="303" r:id="rId131"/>
    <p:sldId id="341" r:id="rId132"/>
    <p:sldId id="345" r:id="rId133"/>
    <p:sldId id="381" r:id="rId134"/>
    <p:sldId id="384" r:id="rId135"/>
    <p:sldId id="412" r:id="rId136"/>
    <p:sldId id="413" r:id="rId137"/>
    <p:sldId id="296" r:id="rId138"/>
    <p:sldId id="306" r:id="rId139"/>
    <p:sldId id="355" r:id="rId140"/>
    <p:sldId id="356" r:id="rId141"/>
    <p:sldId id="357" r:id="rId142"/>
    <p:sldId id="358" r:id="rId143"/>
    <p:sldId id="387" r:id="rId144"/>
    <p:sldId id="388" r:id="rId145"/>
    <p:sldId id="4049" r:id="rId146"/>
    <p:sldId id="394" r:id="rId147"/>
  </p:sldIdLst>
  <p:sldSz cx="9144000" cy="6858000" type="screen4x3"/>
  <p:notesSz cx="6854825" cy="9237663"/>
  <p:defaultTextStyle>
    <a:defPPr>
      <a:defRPr lang="en-US"/>
    </a:defPPr>
    <a:lvl1pPr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5F50F"/>
    <a:srgbClr val="000000"/>
    <a:srgbClr val="FFFFFF"/>
    <a:srgbClr val="1BE920"/>
    <a:srgbClr val="FF0DFF"/>
    <a:srgbClr val="FD1E07"/>
    <a:srgbClr val="650B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34" autoAdjust="0"/>
    <p:restoredTop sz="70460" autoAdjust="0"/>
  </p:normalViewPr>
  <p:slideViewPr>
    <p:cSldViewPr>
      <p:cViewPr varScale="1">
        <p:scale>
          <a:sx n="77" d="100"/>
          <a:sy n="77" d="100"/>
        </p:scale>
        <p:origin x="200" y="832"/>
      </p:cViewPr>
      <p:guideLst>
        <p:guide orient="horz" pos="2160"/>
        <p:guide pos="2880"/>
      </p:guideLst>
    </p:cSldViewPr>
  </p:slideViewPr>
  <p:outlineViewPr>
    <p:cViewPr>
      <p:scale>
        <a:sx n="33" d="100"/>
        <a:sy n="33" d="100"/>
      </p:scale>
      <p:origin x="0" y="60384"/>
    </p:cViewPr>
  </p:outlineViewPr>
  <p:notesTextViewPr>
    <p:cViewPr>
      <p:scale>
        <a:sx n="100" d="100"/>
        <a:sy n="100" d="100"/>
      </p:scale>
      <p:origin x="0" y="0"/>
    </p:cViewPr>
  </p:notesTextViewPr>
  <p:sorterViewPr>
    <p:cViewPr varScale="1">
      <p:scale>
        <a:sx n="50" d="100"/>
        <a:sy n="50" d="100"/>
      </p:scale>
      <p:origin x="0" y="235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handoutMaster" Target="handoutMasters/handoutMaster1.xml"/><Relationship Id="rId5" Type="http://schemas.openxmlformats.org/officeDocument/2006/relationships/slideMaster" Target="slideMasters/slideMaster5.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70213"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34851" name="Rectangle 3"/>
          <p:cNvSpPr>
            <a:spLocks noGrp="1" noChangeArrowheads="1"/>
          </p:cNvSpPr>
          <p:nvPr>
            <p:ph type="dt" sz="quarter" idx="1"/>
          </p:nvPr>
        </p:nvSpPr>
        <p:spPr bwMode="auto">
          <a:xfrm>
            <a:off x="3883025" y="0"/>
            <a:ext cx="2970213"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34852" name="Rectangle 4"/>
          <p:cNvSpPr>
            <a:spLocks noGrp="1" noChangeArrowheads="1"/>
          </p:cNvSpPr>
          <p:nvPr>
            <p:ph type="ftr" sz="quarter" idx="2"/>
          </p:nvPr>
        </p:nvSpPr>
        <p:spPr bwMode="auto">
          <a:xfrm>
            <a:off x="0" y="8774113"/>
            <a:ext cx="2970213"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34853" name="Rectangle 5"/>
          <p:cNvSpPr>
            <a:spLocks noGrp="1" noChangeArrowheads="1"/>
          </p:cNvSpPr>
          <p:nvPr>
            <p:ph type="sldNum" sz="quarter" idx="3"/>
          </p:nvPr>
        </p:nvSpPr>
        <p:spPr bwMode="auto">
          <a:xfrm>
            <a:off x="3883025" y="8774113"/>
            <a:ext cx="2970213"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07743C-439E-5C4E-9908-B9B042AF5839}" type="slidenum">
              <a:rPr lang="en-US"/>
              <a:pPr>
                <a:defRPr/>
              </a:pPr>
              <a:t>‹#›</a:t>
            </a:fld>
            <a:endParaRPr lang="en-US"/>
          </a:p>
        </p:txBody>
      </p:sp>
    </p:spTree>
    <p:extLst>
      <p:ext uri="{BB962C8B-B14F-4D97-AF65-F5344CB8AC3E}">
        <p14:creationId xmlns:p14="http://schemas.microsoft.com/office/powerpoint/2010/main" val="1121621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532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20164" name="Rectangle 4"/>
          <p:cNvSpPr>
            <a:spLocks noGrp="1" noRot="1" noChangeAspect="1" noChangeArrowheads="1" noTextEdit="1"/>
          </p:cNvSpPr>
          <p:nvPr>
            <p:ph type="sldImg" idx="2"/>
          </p:nvPr>
        </p:nvSpPr>
        <p:spPr bwMode="auto">
          <a:xfrm>
            <a:off x="10922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3285" name="Rectangle 5"/>
          <p:cNvSpPr>
            <a:spLocks noGrp="1" noChangeArrowheads="1"/>
          </p:cNvSpPr>
          <p:nvPr>
            <p:ph type="body" sz="quarter" idx="3"/>
          </p:nvPr>
        </p:nvSpPr>
        <p:spPr bwMode="auto">
          <a:xfrm>
            <a:off x="914400" y="44196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3286" name="Rectangle 6"/>
          <p:cNvSpPr>
            <a:spLocks noGrp="1" noChangeArrowheads="1"/>
          </p:cNvSpPr>
          <p:nvPr>
            <p:ph type="ftr" sz="quarter" idx="4"/>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53287" name="Rectangle 7"/>
          <p:cNvSpPr>
            <a:spLocks noGrp="1" noChangeArrowheads="1"/>
          </p:cNvSpPr>
          <p:nvPr>
            <p:ph type="sldNum" sz="quarter" idx="5"/>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74108CE-D52C-7F4B-8344-7402BDEE032D}" type="slidenum">
              <a:rPr lang="en-US"/>
              <a:pPr>
                <a:defRPr/>
              </a:pPr>
              <a:t>‹#›</a:t>
            </a:fld>
            <a:endParaRPr lang="en-US"/>
          </a:p>
        </p:txBody>
      </p:sp>
    </p:spTree>
    <p:extLst>
      <p:ext uri="{BB962C8B-B14F-4D97-AF65-F5344CB8AC3E}">
        <p14:creationId xmlns:p14="http://schemas.microsoft.com/office/powerpoint/2010/main" val="1774782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6E436FF-B8A1-2941-A061-F3045E66B81F}" type="slidenum">
              <a:rPr lang="en-US" sz="1200"/>
              <a:pPr/>
              <a:t>1</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0E3BCE3-00B4-EF40-9C52-F2DAB7D420E9}" type="slidenum">
              <a:rPr lang="en-US" sz="1200"/>
              <a:pPr/>
              <a:t>10</a:t>
            </a:fld>
            <a:endParaRPr 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80C807F-AAE0-2246-B92E-135E3726B5F5}" type="slidenum">
              <a:rPr lang="en-US" sz="1200"/>
              <a:pPr/>
              <a:t>11</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89D69B-3E6D-7A47-9177-6018A954C681}" type="slidenum">
              <a:rPr lang="en-US" sz="1200"/>
              <a:pPr/>
              <a:t>12</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0A6723-E0B4-AA4C-A4E9-F2FEDBAD379D}" type="slidenum">
              <a:rPr lang="en-US" sz="1200"/>
              <a:pPr/>
              <a:t>13</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B947CB-44C8-724A-92F9-2265C5614DAC}" type="slidenum">
              <a:rPr lang="en-US" sz="1200"/>
              <a:pPr algn="r"/>
              <a:t>14</a:t>
            </a:fld>
            <a:endParaRPr lang="en-US" sz="120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pPr/>
              <a:t>15</a:t>
            </a:fld>
            <a:endParaRPr 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pPr/>
              <a:t>16</a:t>
            </a:fld>
            <a:endParaRPr 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E42F78-E5EC-5740-B135-81AE19BBCAEF}" type="slidenum">
              <a:rPr lang="en-US" sz="1200"/>
              <a:pPr/>
              <a:t>20</a:t>
            </a:fld>
            <a:endParaRPr lang="en-US" sz="1200"/>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169246-3EEC-8847-ACF2-DC9856988A84}" type="slidenum">
              <a:rPr lang="en-US" sz="1200"/>
              <a:pPr/>
              <a:t>21</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dirty="0">
                <a:latin typeface="Arial"/>
                <a:ea typeface="ＭＳ Ｐゴシック" charset="0"/>
                <a:cs typeface="Arial"/>
              </a:rPr>
              <a:t>كم هو أمرٌ مثيرٌ للدهشة أنَّ الكتاب المقدَّس يقول إنَّ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pPr algn="r"/>
            <a:endParaRPr lang="en-US" dirty="0">
              <a:latin typeface="Arial"/>
              <a:ea typeface="ＭＳ Ｐゴシック" charset="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8F4618-E539-1243-87DB-9EE0A61930EB}" type="slidenum">
              <a:rPr lang="en-US" sz="1200"/>
              <a:pPr/>
              <a:t>2</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9B0300-6456-4E41-B8C5-88E14C11DA4D}" type="slidenum">
              <a:rPr lang="en-US" sz="1200"/>
              <a:pPr/>
              <a:t>24</a:t>
            </a:fld>
            <a:endParaRPr 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840E7F-0506-9249-9008-3B1341F47242}" type="slidenum">
              <a:rPr lang="en-US" sz="1200"/>
              <a:pPr/>
              <a:t>25</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320064C-DE88-8745-9EFC-C5E2C6C0E38C}" type="slidenum">
              <a:rPr lang="en-US" sz="1200"/>
              <a:pPr/>
              <a:t>26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9D0994C-11D4-8245-AAE5-ED90F505E7AC}" type="slidenum">
              <a:rPr lang="en-US" sz="1200"/>
              <a:pPr algn="r"/>
              <a:t>27</a:t>
            </a:fld>
            <a:endParaRPr lang="en-US" sz="1200"/>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This verse sounds like it says that the </a:t>
            </a:r>
            <a:r>
              <a:rPr lang="en-US" u="sng" dirty="0">
                <a:latin typeface="Arial" charset="0"/>
                <a:ea typeface="ＭＳ Ｐゴシック" charset="0"/>
                <a:cs typeface="ＭＳ Ｐゴシック" charset="0"/>
              </a:rPr>
              <a:t>individual</a:t>
            </a:r>
            <a:r>
              <a:rPr lang="en-US" dirty="0">
                <a:latin typeface="Arial" charset="0"/>
                <a:ea typeface="ＭＳ Ｐゴシック" charset="0"/>
                <a:cs typeface="ＭＳ Ｐゴシック" charset="0"/>
              </a:rPr>
              <a:t> believer is indwelt by the Spirit.  That</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because in English we do distinguish between the singular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you</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and the plural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you</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(Southerners say </a:t>
            </a:r>
            <a:r>
              <a:rPr lang="ru-RU"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ya</a:t>
            </a:r>
            <a:r>
              <a:rPr lang="uk-UA"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53E0AF-13EC-EE41-9194-037D9429B654}" type="slidenum">
              <a:rPr lang="en-US" sz="1200"/>
              <a:pPr/>
              <a:t>28</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3A3CC6-BEA6-A64F-8838-199F856C4166}" type="slidenum">
              <a:rPr lang="en-US" sz="1200"/>
              <a:pPr algn="r"/>
              <a:t>29</a:t>
            </a:fld>
            <a:endParaRPr lang="en-US" sz="1200"/>
          </a:p>
        </p:txBody>
      </p:sp>
      <p:sp>
        <p:nvSpPr>
          <p:cNvPr id="275458" name="Rectangle 2"/>
          <p:cNvSpPr>
            <a:spLocks noGrp="1" noRot="1" noChangeAspect="1" noChangeArrowheads="1" noTextEdit="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Greek text is much clearer here than the English.  It points out that Paul was concerned about the corporate indwelling of the Spirit at Corinth!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refers to the indwelling as a community indwelling, and, if so, then it must also be individual.</a:t>
            </a:r>
          </a:p>
          <a:p>
            <a:r>
              <a:rPr lang="en-US" dirty="0"/>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NS-02-Acts1-2—266</a:t>
            </a:r>
          </a:p>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30</a:t>
            </a:fld>
            <a:endParaRPr lang="en-US"/>
          </a:p>
        </p:txBody>
      </p:sp>
    </p:spTree>
    <p:extLst>
      <p:ext uri="{BB962C8B-B14F-4D97-AF65-F5344CB8AC3E}">
        <p14:creationId xmlns:p14="http://schemas.microsoft.com/office/powerpoint/2010/main" val="329919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8EC6A5A-2FB0-EB44-8160-CAB8A188AE00}" type="slidenum">
              <a:rPr lang="en-US" sz="1200"/>
              <a:pPr algn="r"/>
              <a:t>31</a:t>
            </a:fld>
            <a:endParaRPr lang="en-US" sz="1200"/>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690F2F7-76E7-3B4A-BC05-F45AF91174C0}" type="slidenum">
              <a:rPr lang="en-US" sz="1200"/>
              <a:pPr algn="r"/>
              <a:t>32</a:t>
            </a:fld>
            <a:endParaRPr lang="en-US" sz="1200"/>
          </a:p>
        </p:txBody>
      </p:sp>
      <p:sp>
        <p:nvSpPr>
          <p:cNvPr id="280578" name="Rectangle 2"/>
          <p:cNvSpPr>
            <a:spLocks noGrp="1" noRot="1" noChangeAspect="1" noChangeArrowheads="1" noTextEdit="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DA48D99-6864-B543-8735-4552589E9E20}" type="slidenum">
              <a:rPr lang="en-US" sz="1200"/>
              <a:pPr algn="r"/>
              <a:t>33</a:t>
            </a:fld>
            <a:endParaRPr lang="en-US" sz="1200"/>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4DB9606-DA83-F84A-9E0F-3F05460635AB}" type="slidenum">
              <a:rPr lang="en-US" sz="1200"/>
              <a:pPr/>
              <a:t>3</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E457F-C3C7-4C48-9710-6DC028F714EB}" type="slidenum">
              <a:rPr lang="en-US" sz="1200">
                <a:solidFill>
                  <a:srgbClr val="000000"/>
                </a:solidFill>
              </a:rPr>
              <a:pPr/>
              <a:t>34</a:t>
            </a:fld>
            <a:endParaRPr 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47608E3-4CDC-6847-AD0D-3274BD104E69}" type="slidenum">
              <a:rPr lang="en-US" sz="1200"/>
              <a:pPr/>
              <a:t>35</a:t>
            </a:fld>
            <a:endParaRPr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AED9727-200E-924C-9698-865EAE4A275A}" type="slidenum">
              <a:rPr lang="en-US" sz="1200"/>
              <a:pPr algn="r"/>
              <a:t>36</a:t>
            </a:fld>
            <a:endParaRPr lang="en-US" sz="1200"/>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HS-04-Indwelling-36</a:t>
            </a:r>
          </a:p>
          <a:p>
            <a:pPr eaLnBrk="1" hangingPunct="1"/>
            <a:r>
              <a:rPr lang="en-US" dirty="0">
                <a:latin typeface="Arial" charset="0"/>
                <a:ea typeface="ＭＳ Ｐゴシック" charset="0"/>
                <a:cs typeface="ＭＳ Ｐゴシック" charset="0"/>
              </a:rPr>
              <a:t>NS-06-Rom5-8-slide 116</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94586A-C3B7-2B42-8A65-CD8996F31272}" type="slidenum">
              <a:rPr lang="en-US" sz="1200">
                <a:solidFill>
                  <a:srgbClr val="000000"/>
                </a:solidFill>
              </a:rPr>
              <a:pPr/>
              <a:t>37</a:t>
            </a:fld>
            <a:endParaRPr lang="en-US" sz="1200">
              <a:solidFill>
                <a:srgbClr val="000000"/>
              </a:solidFill>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72150D-0B4B-1447-B4A8-66F66EEDC0A7}" type="slidenum">
              <a:rPr lang="en-US" sz="1200"/>
              <a:pPr/>
              <a:t>38</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51C11AB-77F1-F649-BA37-5910AAB1B142}" type="slidenum">
              <a:rPr lang="en-US" sz="1200"/>
              <a:pPr/>
              <a:t>41</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673121-33CF-1C46-8582-0BE6CA34EB6D}" type="slidenum">
              <a:rPr lang="en-US" sz="1200"/>
              <a:pPr/>
              <a:t>42</a:t>
            </a:fld>
            <a:endParaRPr lang="en-US" sz="1200"/>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5197F6-BA85-F24B-8957-69CB3E453B43}" type="slidenum">
              <a:rPr lang="en-US" sz="1200"/>
              <a:pPr/>
              <a:t>43</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5A1963-6A13-9A4F-B87F-6EFA60808281}" type="slidenum">
              <a:rPr lang="en-US" sz="1200">
                <a:solidFill>
                  <a:srgbClr val="000000"/>
                </a:solidFill>
              </a:rPr>
              <a:pPr/>
              <a:t>46</a:t>
            </a:fld>
            <a:endParaRPr lang="en-US" sz="1200">
              <a:solidFill>
                <a:srgbClr val="000000"/>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698E2B-84EC-2641-B330-E8F695AC0079}" type="slidenum">
              <a:rPr lang="en-US" sz="1200"/>
              <a:pPr/>
              <a:t>4</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early church received the Spirit in a variety of ways in Acts—sometimes before and sometimes after salvation. The common element was that speaking in tongues validated the gospel message for Jews as is promised in 1 Corinthians 14:21-22. The pattern of group reception did not repeat itself after Acts since all believers now have the Spirit at salvation (1 Cor 12:13). Each time that a new group received the Spirit, they also had the accompanying sign of speaking in other languages. So </a:t>
            </a:r>
            <a:r>
              <a:rPr lang="en-US" dirty="0">
                <a:latin typeface="Times New Roman" charset="0"/>
                <a:ea typeface="ＭＳ Ｐゴシック" charset="0"/>
              </a:rPr>
              <a:t>t</a:t>
            </a:r>
            <a:r>
              <a:rPr lang="en-US" dirty="0">
                <a:latin typeface="Times New Roman" charset="0"/>
                <a:ea typeface="ＭＳ Ｐゴシック" charset="0"/>
                <a:cs typeface="ＭＳ Ｐゴシック" charset="0"/>
              </a:rPr>
              <a:t>ongues were NOT a pattern even in the book of Acts, let alone today.  Sometimes people spoke in tongues AT salvation while other times they spoke AFTER salvation.</a:t>
            </a:r>
            <a:endParaRPr lang="en-US" dirty="0"/>
          </a:p>
          <a:p>
            <a:r>
              <a:rPr lang="en-US" dirty="0"/>
              <a:t>______________</a:t>
            </a:r>
          </a:p>
          <a:p>
            <a:r>
              <a:rPr lang="en-US" dirty="0"/>
              <a:t>HS-04-Indwelling-47</a:t>
            </a:r>
          </a:p>
          <a:p>
            <a:r>
              <a:rPr lang="en-US" dirty="0"/>
              <a:t>HS-10-Miracles, Healing, Tongues, Interpretation-83</a:t>
            </a:r>
          </a:p>
          <a:p>
            <a:r>
              <a:rPr lang="en-US" dirty="0"/>
              <a:t>NS-05-Acts1-2—slide 50, 258</a:t>
            </a:r>
          </a:p>
          <a:p>
            <a:r>
              <a:rPr lang="en-US" dirty="0"/>
              <a:t>NS-07-1Cor10-16-slide 303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3283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075455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“Do not put out the Spirit’s fire” (NIV) is more literal.</a:t>
            </a:r>
          </a:p>
        </p:txBody>
      </p:sp>
    </p:spTree>
    <p:extLst>
      <p:ext uri="{BB962C8B-B14F-4D97-AF65-F5344CB8AC3E}">
        <p14:creationId xmlns:p14="http://schemas.microsoft.com/office/powerpoint/2010/main" val="2929941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AB201E-2D61-D74E-816D-5035E39BA76F}" type="slidenum">
              <a:rPr lang="en-US" sz="1200"/>
              <a:pPr/>
              <a:t>50</a:t>
            </a:fld>
            <a:endParaRPr 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NS-23-1 John-50</a:t>
            </a:r>
          </a:p>
          <a:p>
            <a:r>
              <a:rPr lang="en-US" dirty="0"/>
              <a:t>HS-04-Sealing, Indwelling-48</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-52</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-54</a:t>
            </a:r>
          </a:p>
          <a:p>
            <a:r>
              <a:rPr lang="en-US"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C8AF50-B1BA-704F-B51E-141E3DE0BF28}" type="slidenum">
              <a:rPr lang="en-US" sz="1200"/>
              <a:pPr/>
              <a:t>55</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B6F856-2F25-764B-B261-752A39821FE1}" type="slidenum">
              <a:rPr lang="en-US" sz="1200"/>
              <a:pPr/>
              <a:t>56</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6BA041-B9E7-254B-A2B2-06FDA65AB980}" type="slidenum">
              <a:rPr lang="en-US" sz="1200"/>
              <a:pPr/>
              <a:t>5</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62DE52-44CD-C248-A00D-CE800226CCA9}" type="slidenum">
              <a:rPr lang="en-US" sz="1200"/>
              <a:pPr/>
              <a:t>57</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C18C987-0508-D74E-A1AC-B02F05087968}" type="slidenum">
              <a:rPr lang="en-US" sz="1200"/>
              <a:pPr/>
              <a:t>58</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403608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9880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1C00C7-367B-A646-8BA3-BE46484F8B5E}" type="slidenum">
              <a:rPr lang="en-US" sz="1200"/>
              <a:pPr/>
              <a:t>62</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E5C002-8283-F542-AF74-4B3B3C0C0502}" type="slidenum">
              <a:rPr lang="en-US" sz="1200"/>
              <a:pPr/>
              <a:t>63</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BF192-C374-FD42-8E56-877E9648ABC9}" type="slidenum">
              <a:rPr lang="en-US" sz="1200"/>
              <a:pPr/>
              <a:t>64</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A1F992F-60DA-D84E-BEEC-07259467103C}" type="slidenum">
              <a:rPr lang="en-US" sz="1200"/>
              <a:pPr/>
              <a:t>65</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5AC637-9AF4-294B-873E-01C8FC31618B}" type="slidenum">
              <a:rPr lang="en-US" sz="1200"/>
              <a:pPr/>
              <a:t>66</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0A5F3F-4288-DB41-A879-C5A2B398DFD6}" type="slidenum">
              <a:rPr lang="en-US" sz="1200"/>
              <a:pPr/>
              <a:t>67</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ED0AD27-6990-BE4C-AA45-467A405CDADD}" type="slidenum">
              <a:rPr lang="en-US" sz="1200"/>
              <a:pPr/>
              <a:t>6</a:t>
            </a:fld>
            <a:endParaRPr 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7AF07BC-D7BB-3F47-AE68-344367FC7882}" type="slidenum">
              <a:rPr lang="en-US" sz="1200"/>
              <a:pPr/>
              <a:t>68</a:t>
            </a:fld>
            <a:endParaRPr lang="en-US" sz="1200"/>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92AAD1C-FA3A-B145-AFF2-166DB955F3F4}" type="slidenum">
              <a:rPr lang="en-US" sz="1200"/>
              <a:pPr/>
              <a:t>69</a:t>
            </a:fld>
            <a:endParaRPr lang="en-US" sz="120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B0762D-896E-434E-B889-9216D7910ABA}" type="slidenum">
              <a:rPr lang="en-US" sz="1200"/>
              <a:pPr/>
              <a:t>97</a:t>
            </a:fld>
            <a:endParaRPr lang="en-US" sz="1200"/>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BE3300-C221-9B4F-A271-6BC5FD54A79F}" type="slidenum">
              <a:rPr lang="en-US" sz="1200"/>
              <a:pPr/>
              <a:t>98</a:t>
            </a:fld>
            <a:endParaRPr lang="en-US"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F1C95F-CDBF-114D-ABDA-AAA580236A25}" type="slidenum">
              <a:rPr lang="en-US" sz="1200"/>
              <a:pPr/>
              <a:t>99</a:t>
            </a:fld>
            <a:endParaRPr lang="en-US" sz="12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1BB1813-ADC3-2B4E-98C2-E1096E7F5B46}" type="slidenum">
              <a:rPr lang="en-US" sz="1200">
                <a:solidFill>
                  <a:srgbClr val="000000"/>
                </a:solidFill>
              </a:rPr>
              <a:pPr/>
              <a:t>101</a:t>
            </a:fld>
            <a:endParaRPr lang="en-US" sz="1200">
              <a:solidFill>
                <a:srgbClr val="000000"/>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EF8891-CD52-DE43-9127-2C60A2341D66}" type="slidenum">
              <a:rPr lang="en-US" sz="1200"/>
              <a:pPr/>
              <a:t>106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8012E2-74E9-C247-99F3-47ADE43D29F8}" type="slidenum">
              <a:rPr lang="en-US" sz="1200"/>
              <a:pPr/>
              <a:t>7</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984FAC-5260-EC41-A7F0-45D437040A29}" type="slidenum">
              <a:rPr lang="en-US" sz="1200"/>
              <a:pPr/>
              <a:t>107</a:t>
            </a:fld>
            <a:endParaRPr lang="en-US" sz="1200"/>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F923B8-40F9-E648-A786-568AFE1CAC08}" type="slidenum">
              <a:rPr lang="en-US" sz="1200">
                <a:solidFill>
                  <a:srgbClr val="000000"/>
                </a:solidFill>
              </a:rPr>
              <a:pPr/>
              <a:t>108</a:t>
            </a:fld>
            <a:endParaRPr lang="en-US" sz="1200">
              <a:solidFill>
                <a:srgbClr val="000000"/>
              </a:solidFill>
            </a:endParaRPr>
          </a:p>
        </p:txBody>
      </p:sp>
      <p:sp>
        <p:nvSpPr>
          <p:cNvPr id="374786" name="Rectangle 2"/>
          <p:cNvSpPr>
            <a:spLocks noGrp="1" noRot="1" noChangeAspect="1" noChangeArrowheads="1" noTextEdit="1"/>
          </p:cNvSpPr>
          <p:nvPr>
            <p:ph type="sldImg"/>
          </p:nvPr>
        </p:nvSpPr>
        <p:spPr>
          <a:xfrm>
            <a:off x="1117600" y="692150"/>
            <a:ext cx="4619625" cy="3465513"/>
          </a:xfrm>
          <a:solidFill>
            <a:srgbClr val="FFFFFF"/>
          </a:solidFill>
          <a:ln/>
        </p:spPr>
      </p:sp>
      <p:sp>
        <p:nvSpPr>
          <p:cNvPr id="374787" name="Rectangle 3"/>
          <p:cNvSpPr>
            <a:spLocks noGrp="1" noChangeArrowheads="1"/>
          </p:cNvSpPr>
          <p:nvPr>
            <p:ph type="body" idx="1"/>
          </p:nvPr>
        </p:nvSpPr>
        <p:spPr>
          <a:xfrm>
            <a:off x="914400" y="4387850"/>
            <a:ext cx="5026025" cy="415766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6EF9464-4CD5-A940-833A-31D207C88080}" type="slidenum">
              <a:rPr lang="en-US" sz="1200">
                <a:solidFill>
                  <a:srgbClr val="000000"/>
                </a:solidFill>
              </a:rPr>
              <a:pPr/>
              <a:t>109</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17600" y="692150"/>
            <a:ext cx="4619625" cy="3465513"/>
          </a:xfrm>
          <a:solidFill>
            <a:srgbClr val="FFFFFF"/>
          </a:solidFill>
          <a:ln/>
        </p:spPr>
      </p:sp>
      <p:sp>
        <p:nvSpPr>
          <p:cNvPr id="376835" name="Rectangle 3"/>
          <p:cNvSpPr>
            <a:spLocks noGrp="1" noChangeArrowheads="1"/>
          </p:cNvSpPr>
          <p:nvPr>
            <p:ph type="body" idx="1"/>
          </p:nvPr>
        </p:nvSpPr>
        <p:spPr>
          <a:xfrm>
            <a:off x="685800" y="4387850"/>
            <a:ext cx="5483225" cy="415766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1A54146-2AD9-A147-AD6D-FB358E70A7F3}" type="slidenum">
              <a:rPr lang="en-US" sz="1200">
                <a:solidFill>
                  <a:srgbClr val="000000"/>
                </a:solidFill>
              </a:rPr>
              <a:pPr/>
              <a:t>110</a:t>
            </a:fld>
            <a:endParaRPr lang="en-US" sz="1200">
              <a:solidFill>
                <a:srgbClr val="000000"/>
              </a:solidFill>
            </a:endParaRPr>
          </a:p>
        </p:txBody>
      </p:sp>
      <p:sp>
        <p:nvSpPr>
          <p:cNvPr id="378882" name="Rectangle 2"/>
          <p:cNvSpPr>
            <a:spLocks noGrp="1" noRot="1" noChangeAspect="1" noChangeArrowheads="1"/>
          </p:cNvSpPr>
          <p:nvPr>
            <p:ph type="sldImg"/>
          </p:nvPr>
        </p:nvSpPr>
        <p:spPr>
          <a:xfrm>
            <a:off x="1117600" y="692150"/>
            <a:ext cx="4619625" cy="3465513"/>
          </a:xfrm>
          <a:solidFill>
            <a:srgbClr val="FFFFFF"/>
          </a:solidFill>
          <a:ln/>
        </p:spPr>
      </p:sp>
      <p:sp>
        <p:nvSpPr>
          <p:cNvPr id="378883" name="Rectangle 3"/>
          <p:cNvSpPr>
            <a:spLocks noGrp="1" noChangeArrowheads="1"/>
          </p:cNvSpPr>
          <p:nvPr>
            <p:ph type="body" idx="1"/>
          </p:nvPr>
        </p:nvSpPr>
        <p:spPr>
          <a:xfrm>
            <a:off x="685800" y="4387850"/>
            <a:ext cx="5483225" cy="415766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B5EBD5-5200-174D-BA1F-CDFC472355E4}" type="slidenum">
              <a:rPr lang="en-US" sz="1200">
                <a:solidFill>
                  <a:srgbClr val="000000"/>
                </a:solidFill>
              </a:rPr>
              <a:pPr/>
              <a:t>111</a:t>
            </a:fld>
            <a:endParaRPr lang="en-US" sz="1200">
              <a:solidFill>
                <a:srgbClr val="000000"/>
              </a:solidFill>
            </a:endParaRPr>
          </a:p>
        </p:txBody>
      </p:sp>
      <p:sp>
        <p:nvSpPr>
          <p:cNvPr id="380930" name="Rectangle 2"/>
          <p:cNvSpPr>
            <a:spLocks noGrp="1" noRot="1" noChangeAspect="1" noChangeArrowheads="1"/>
          </p:cNvSpPr>
          <p:nvPr>
            <p:ph type="sldImg"/>
          </p:nvPr>
        </p:nvSpPr>
        <p:spPr>
          <a:xfrm>
            <a:off x="1117600" y="692150"/>
            <a:ext cx="4619625" cy="3465513"/>
          </a:xfrm>
          <a:solidFill>
            <a:srgbClr val="FFFFFF"/>
          </a:solidFill>
          <a:ln/>
        </p:spPr>
      </p:sp>
      <p:sp>
        <p:nvSpPr>
          <p:cNvPr id="380931" name="Rectangle 3"/>
          <p:cNvSpPr>
            <a:spLocks noGrp="1" noChangeArrowheads="1"/>
          </p:cNvSpPr>
          <p:nvPr>
            <p:ph type="body" idx="1"/>
          </p:nvPr>
        </p:nvSpPr>
        <p:spPr>
          <a:xfrm>
            <a:off x="685800" y="4387850"/>
            <a:ext cx="5483225" cy="415766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329584-87A4-3442-A616-59D958129284}" type="slidenum">
              <a:rPr lang="en-US" sz="1200">
                <a:solidFill>
                  <a:srgbClr val="000000"/>
                </a:solidFill>
              </a:rPr>
              <a:pPr/>
              <a:t>112</a:t>
            </a:fld>
            <a:endParaRPr lang="en-US" sz="1200">
              <a:solidFill>
                <a:srgbClr val="000000"/>
              </a:solidFill>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C8521F2-A945-1141-A1D6-02FB5DA43EB7}" type="slidenum">
              <a:rPr lang="en-US" sz="1200">
                <a:solidFill>
                  <a:srgbClr val="000000"/>
                </a:solidFill>
              </a:rPr>
              <a:pPr/>
              <a:t>113</a:t>
            </a:fld>
            <a:endParaRPr lang="en-US" sz="1200">
              <a:solidFill>
                <a:srgbClr val="000000"/>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HS Holy Spirit (Pneumatology) in Arabic</a:t>
            </a:r>
          </a:p>
          <a:p>
            <a:r>
              <a:rPr lang="en-US" dirty="0"/>
              <a:t>_____________</a:t>
            </a:r>
          </a:p>
          <a:p>
            <a:r>
              <a:rPr lang="en-US" dirty="0"/>
              <a:t>Common-</a:t>
            </a:r>
            <a:r>
              <a:rPr lang="en-US" dirty="0">
                <a:latin typeface="Arial" charset="0"/>
                <a:ea typeface="ＭＳ Ｐゴシック" charset="0"/>
              </a:rPr>
              <a:t>23</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61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FF8B86-0688-B647-A4E9-3C2305F7824E}" type="slidenum">
              <a:rPr lang="en-US" sz="1200"/>
              <a:pPr/>
              <a:t>8</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91B300-C704-8040-81F7-1F70FCC8B474}" type="slidenum">
              <a:rPr lang="en-US" sz="1200"/>
              <a:pPr/>
              <a:t>9</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375343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1831589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2DEB8F8-411D-F94E-B82F-9E5ADAA8F48E}" type="datetimeFigureOut">
              <a:rPr lang="en-US"/>
              <a:pPr>
                <a:defRPr/>
              </a:pPr>
              <a:t>12/26/23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4D8AE34-E4FA-F941-AA0F-44A3FEA55A31}" type="slidenum">
              <a:rPr lang="en-US"/>
              <a:pPr>
                <a:defRPr/>
              </a:pPr>
              <a:t>‹#›</a:t>
            </a:fld>
            <a:endParaRPr lang="en-US"/>
          </a:p>
        </p:txBody>
      </p:sp>
    </p:spTree>
    <p:extLst>
      <p:ext uri="{BB962C8B-B14F-4D97-AF65-F5344CB8AC3E}">
        <p14:creationId xmlns:p14="http://schemas.microsoft.com/office/powerpoint/2010/main" val="238291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cs typeface="Arial" charset="0"/>
              </a:defRPr>
            </a:lvl1pPr>
          </a:lstStyle>
          <a:p>
            <a:pPr>
              <a:defRPr/>
            </a:pPr>
            <a:fld id="{A0741917-1543-C249-95AE-1D46102BF93F}" type="slidenum">
              <a:rPr lang="en-US"/>
              <a:pPr>
                <a:defRPr/>
              </a:pPr>
              <a:t>‹#›</a:t>
            </a:fld>
            <a:endParaRPr lang="en-US"/>
          </a:p>
        </p:txBody>
      </p:sp>
    </p:spTree>
    <p:extLst>
      <p:ext uri="{BB962C8B-B14F-4D97-AF65-F5344CB8AC3E}">
        <p14:creationId xmlns:p14="http://schemas.microsoft.com/office/powerpoint/2010/main" val="19835106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fld id="{64A2BAB4-DF81-B845-97AA-0F8A16ACD3AF}" type="datetime1">
              <a:rPr lang="en-US"/>
              <a:pPr>
                <a:defRPr/>
              </a:pPr>
              <a:t>12/26/23</a:t>
            </a:fld>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AC80521-C6F1-D847-A81C-A09FA4A436D4}" type="slidenum">
              <a:rPr lang="en-US"/>
              <a:pPr>
                <a:defRPr/>
              </a:pPr>
              <a:t>‹#›</a:t>
            </a:fld>
            <a:endParaRPr lang="en-US"/>
          </a:p>
        </p:txBody>
      </p:sp>
    </p:spTree>
    <p:extLst>
      <p:ext uri="{BB962C8B-B14F-4D97-AF65-F5344CB8AC3E}">
        <p14:creationId xmlns:p14="http://schemas.microsoft.com/office/powerpoint/2010/main" val="17679681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592598A-1D1B-3A4A-8D72-E0E9B705138D}" type="slidenum">
              <a:rPr lang="en-US"/>
              <a:pPr>
                <a:defRPr/>
              </a:pPr>
              <a:t>‹#›</a:t>
            </a:fld>
            <a:endParaRPr lang="en-US"/>
          </a:p>
        </p:txBody>
      </p:sp>
    </p:spTree>
    <p:extLst>
      <p:ext uri="{BB962C8B-B14F-4D97-AF65-F5344CB8AC3E}">
        <p14:creationId xmlns:p14="http://schemas.microsoft.com/office/powerpoint/2010/main" val="596547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11D2306-7B4A-2D46-B4AF-833647A1C6DE}" type="slidenum">
              <a:rPr lang="en-US"/>
              <a:pPr>
                <a:defRPr/>
              </a:pPr>
              <a:t>‹#›</a:t>
            </a:fld>
            <a:endParaRPr lang="en-US"/>
          </a:p>
        </p:txBody>
      </p:sp>
    </p:spTree>
    <p:extLst>
      <p:ext uri="{BB962C8B-B14F-4D97-AF65-F5344CB8AC3E}">
        <p14:creationId xmlns:p14="http://schemas.microsoft.com/office/powerpoint/2010/main" val="3042984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52D057F-0789-E64F-B8BA-ABDB61020A9F}" type="slidenum">
              <a:rPr lang="en-US"/>
              <a:pPr>
                <a:defRPr/>
              </a:pPr>
              <a:t>‹#›</a:t>
            </a:fld>
            <a:endParaRPr lang="en-US"/>
          </a:p>
        </p:txBody>
      </p:sp>
    </p:spTree>
    <p:extLst>
      <p:ext uri="{BB962C8B-B14F-4D97-AF65-F5344CB8AC3E}">
        <p14:creationId xmlns:p14="http://schemas.microsoft.com/office/powerpoint/2010/main" val="561179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5474476E-AA5C-BB4D-ADFF-B20B6989F04A}" type="slidenum">
              <a:rPr lang="en-US"/>
              <a:pPr>
                <a:defRPr/>
              </a:pPr>
              <a:t>‹#›</a:t>
            </a:fld>
            <a:endParaRPr lang="en-US"/>
          </a:p>
        </p:txBody>
      </p:sp>
    </p:spTree>
    <p:extLst>
      <p:ext uri="{BB962C8B-B14F-4D97-AF65-F5344CB8AC3E}">
        <p14:creationId xmlns:p14="http://schemas.microsoft.com/office/powerpoint/2010/main" val="1839827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0380FEE-F58F-D445-AF4A-ADB94137A858}" type="slidenum">
              <a:rPr lang="en-US"/>
              <a:pPr>
                <a:defRPr/>
              </a:pPr>
              <a:t>‹#›</a:t>
            </a:fld>
            <a:endParaRPr lang="en-US"/>
          </a:p>
        </p:txBody>
      </p:sp>
    </p:spTree>
    <p:extLst>
      <p:ext uri="{BB962C8B-B14F-4D97-AF65-F5344CB8AC3E}">
        <p14:creationId xmlns:p14="http://schemas.microsoft.com/office/powerpoint/2010/main" val="390612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9AB9466E-9A52-374F-85C2-E79013D5199A}" type="slidenum">
              <a:rPr lang="en-US"/>
              <a:pPr>
                <a:defRPr/>
              </a:pPr>
              <a:t>‹#›</a:t>
            </a:fld>
            <a:endParaRPr lang="en-US"/>
          </a:p>
        </p:txBody>
      </p:sp>
    </p:spTree>
    <p:extLst>
      <p:ext uri="{BB962C8B-B14F-4D97-AF65-F5344CB8AC3E}">
        <p14:creationId xmlns:p14="http://schemas.microsoft.com/office/powerpoint/2010/main" val="2975716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D953A74-26E0-5247-87D0-701ACA6B940D}" type="slidenum">
              <a:rPr lang="en-US"/>
              <a:pPr>
                <a:defRPr/>
              </a:pPr>
              <a:t>‹#›</a:t>
            </a:fld>
            <a:endParaRPr lang="en-US"/>
          </a:p>
        </p:txBody>
      </p:sp>
    </p:spTree>
    <p:extLst>
      <p:ext uri="{BB962C8B-B14F-4D97-AF65-F5344CB8AC3E}">
        <p14:creationId xmlns:p14="http://schemas.microsoft.com/office/powerpoint/2010/main" val="3318759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4221119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BCAEEA7-E323-9C4E-94D8-BD4CE32030EE}" type="slidenum">
              <a:rPr lang="en-US"/>
              <a:pPr>
                <a:defRPr/>
              </a:pPr>
              <a:t>‹#›</a:t>
            </a:fld>
            <a:endParaRPr lang="en-US"/>
          </a:p>
        </p:txBody>
      </p:sp>
    </p:spTree>
    <p:extLst>
      <p:ext uri="{BB962C8B-B14F-4D97-AF65-F5344CB8AC3E}">
        <p14:creationId xmlns:p14="http://schemas.microsoft.com/office/powerpoint/2010/main" val="2751350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94D2B2E-E370-A549-89A1-B135D636EBD1}" type="slidenum">
              <a:rPr lang="en-US"/>
              <a:pPr>
                <a:defRPr/>
              </a:pPr>
              <a:t>‹#›</a:t>
            </a:fld>
            <a:endParaRPr lang="en-US"/>
          </a:p>
        </p:txBody>
      </p:sp>
    </p:spTree>
    <p:extLst>
      <p:ext uri="{BB962C8B-B14F-4D97-AF65-F5344CB8AC3E}">
        <p14:creationId xmlns:p14="http://schemas.microsoft.com/office/powerpoint/2010/main" val="2336285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86ADB13-D9A6-C840-BD3E-32C7084F9AA6}" type="slidenum">
              <a:rPr lang="en-US"/>
              <a:pPr>
                <a:defRPr/>
              </a:pPr>
              <a:t>‹#›</a:t>
            </a:fld>
            <a:endParaRPr lang="en-US"/>
          </a:p>
        </p:txBody>
      </p:sp>
    </p:spTree>
    <p:extLst>
      <p:ext uri="{BB962C8B-B14F-4D97-AF65-F5344CB8AC3E}">
        <p14:creationId xmlns:p14="http://schemas.microsoft.com/office/powerpoint/2010/main" val="13197423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F382FF6-3144-D54D-B88F-5526C3C30C9F}" type="slidenum">
              <a:rPr lang="en-US"/>
              <a:pPr>
                <a:defRPr/>
              </a:pPr>
              <a:t>‹#›</a:t>
            </a:fld>
            <a:endParaRPr lang="en-US"/>
          </a:p>
        </p:txBody>
      </p:sp>
    </p:spTree>
    <p:extLst>
      <p:ext uri="{BB962C8B-B14F-4D97-AF65-F5344CB8AC3E}">
        <p14:creationId xmlns:p14="http://schemas.microsoft.com/office/powerpoint/2010/main" val="23201006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01226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2462885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930786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479350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297230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56181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2CE52BA-06EB-CC43-AC5E-5052B82FDF80}" type="slidenum">
              <a:rPr lang="en-US"/>
              <a:pPr>
                <a:defRPr/>
              </a:pPr>
              <a:t>‹#›</a:t>
            </a:fld>
            <a:endParaRPr lang="en-US"/>
          </a:p>
        </p:txBody>
      </p:sp>
    </p:spTree>
    <p:extLst>
      <p:ext uri="{BB962C8B-B14F-4D97-AF65-F5344CB8AC3E}">
        <p14:creationId xmlns:p14="http://schemas.microsoft.com/office/powerpoint/2010/main" val="33545631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81136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226545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6790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63803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227799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720815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23323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3476081"/>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0134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819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82072FB-EF8C-5A47-8145-15FFD1A38151}" type="slidenum">
              <a:rPr lang="en-US"/>
              <a:pPr>
                <a:defRPr/>
              </a:pPr>
              <a:t>‹#›</a:t>
            </a:fld>
            <a:endParaRPr lang="en-US"/>
          </a:p>
        </p:txBody>
      </p:sp>
    </p:spTree>
    <p:extLst>
      <p:ext uri="{BB962C8B-B14F-4D97-AF65-F5344CB8AC3E}">
        <p14:creationId xmlns:p14="http://schemas.microsoft.com/office/powerpoint/2010/main" val="11175603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013037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83795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076058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161254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88542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03139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D813DA0F-17A8-B445-B4F3-FE4240667E5D}" type="slidenum">
              <a:rPr lang="en-US"/>
              <a:pPr>
                <a:defRPr/>
              </a:pPr>
              <a:t>‹#›</a:t>
            </a:fld>
            <a:endParaRPr lang="en-US"/>
          </a:p>
        </p:txBody>
      </p:sp>
    </p:spTree>
    <p:extLst>
      <p:ext uri="{BB962C8B-B14F-4D97-AF65-F5344CB8AC3E}">
        <p14:creationId xmlns:p14="http://schemas.microsoft.com/office/powerpoint/2010/main" val="27761627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E1D48AD2-A69B-8C46-8A37-B66E9F85E3CA}" type="slidenum">
              <a:rPr lang="en-US"/>
              <a:pPr>
                <a:defRPr/>
              </a:pPr>
              <a:t>‹#›</a:t>
            </a:fld>
            <a:endParaRPr lang="en-US"/>
          </a:p>
        </p:txBody>
      </p:sp>
    </p:spTree>
    <p:extLst>
      <p:ext uri="{BB962C8B-B14F-4D97-AF65-F5344CB8AC3E}">
        <p14:creationId xmlns:p14="http://schemas.microsoft.com/office/powerpoint/2010/main" val="709210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71F7D3BB-214A-734E-93CC-B66A8CE35E59}" type="slidenum">
              <a:rPr lang="en-US"/>
              <a:pPr>
                <a:defRPr/>
              </a:pPr>
              <a:t>‹#›</a:t>
            </a:fld>
            <a:endParaRPr lang="en-US"/>
          </a:p>
        </p:txBody>
      </p:sp>
    </p:spTree>
    <p:extLst>
      <p:ext uri="{BB962C8B-B14F-4D97-AF65-F5344CB8AC3E}">
        <p14:creationId xmlns:p14="http://schemas.microsoft.com/office/powerpoint/2010/main" val="23467769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A3F70C34-2DC6-044C-BDFC-8FED6010B33D}" type="slidenum">
              <a:rPr lang="en-US"/>
              <a:pPr>
                <a:defRPr/>
              </a:pPr>
              <a:t>‹#›</a:t>
            </a:fld>
            <a:endParaRPr lang="en-US"/>
          </a:p>
        </p:txBody>
      </p:sp>
    </p:spTree>
    <p:extLst>
      <p:ext uri="{BB962C8B-B14F-4D97-AF65-F5344CB8AC3E}">
        <p14:creationId xmlns:p14="http://schemas.microsoft.com/office/powerpoint/2010/main" val="26635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441675D-9004-3E44-8366-50B4DA39F3A7}" type="slidenum">
              <a:rPr lang="en-US"/>
              <a:pPr>
                <a:defRPr/>
              </a:pPr>
              <a:t>‹#›</a:t>
            </a:fld>
            <a:endParaRPr lang="en-US"/>
          </a:p>
        </p:txBody>
      </p:sp>
    </p:spTree>
    <p:extLst>
      <p:ext uri="{BB962C8B-B14F-4D97-AF65-F5344CB8AC3E}">
        <p14:creationId xmlns:p14="http://schemas.microsoft.com/office/powerpoint/2010/main" val="3437198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7D85866A-3E8C-F445-844F-2E42C8084F63}" type="slidenum">
              <a:rPr lang="en-US"/>
              <a:pPr>
                <a:defRPr/>
              </a:pPr>
              <a:t>‹#›</a:t>
            </a:fld>
            <a:endParaRPr lang="en-US"/>
          </a:p>
        </p:txBody>
      </p:sp>
    </p:spTree>
    <p:extLst>
      <p:ext uri="{BB962C8B-B14F-4D97-AF65-F5344CB8AC3E}">
        <p14:creationId xmlns:p14="http://schemas.microsoft.com/office/powerpoint/2010/main" val="2524323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138413D9-7139-E341-A0EA-8454DFBF2300}" type="slidenum">
              <a:rPr lang="en-US"/>
              <a:pPr>
                <a:defRPr/>
              </a:pPr>
              <a:t>‹#›</a:t>
            </a:fld>
            <a:endParaRPr lang="en-US"/>
          </a:p>
        </p:txBody>
      </p:sp>
    </p:spTree>
    <p:extLst>
      <p:ext uri="{BB962C8B-B14F-4D97-AF65-F5344CB8AC3E}">
        <p14:creationId xmlns:p14="http://schemas.microsoft.com/office/powerpoint/2010/main" val="11863483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C5DAFA48-9C51-9B42-9226-CB3DB9E6B062}" type="slidenum">
              <a:rPr lang="en-US"/>
              <a:pPr>
                <a:defRPr/>
              </a:pPr>
              <a:t>‹#›</a:t>
            </a:fld>
            <a:endParaRPr lang="en-US"/>
          </a:p>
        </p:txBody>
      </p:sp>
    </p:spTree>
    <p:extLst>
      <p:ext uri="{BB962C8B-B14F-4D97-AF65-F5344CB8AC3E}">
        <p14:creationId xmlns:p14="http://schemas.microsoft.com/office/powerpoint/2010/main" val="22921837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D0179F3B-777B-F34F-83B2-F4C7C7D47529}" type="slidenum">
              <a:rPr lang="en-US"/>
              <a:pPr>
                <a:defRPr/>
              </a:pPr>
              <a:t>‹#›</a:t>
            </a:fld>
            <a:endParaRPr lang="en-US"/>
          </a:p>
        </p:txBody>
      </p:sp>
    </p:spTree>
    <p:extLst>
      <p:ext uri="{BB962C8B-B14F-4D97-AF65-F5344CB8AC3E}">
        <p14:creationId xmlns:p14="http://schemas.microsoft.com/office/powerpoint/2010/main" val="29408149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791C025-1080-3445-A2B9-5DA0F8E5C0C4}" type="slidenum">
              <a:rPr lang="en-US"/>
              <a:pPr>
                <a:defRPr/>
              </a:pPr>
              <a:t>‹#›</a:t>
            </a:fld>
            <a:endParaRPr lang="en-US"/>
          </a:p>
        </p:txBody>
      </p:sp>
    </p:spTree>
    <p:extLst>
      <p:ext uri="{BB962C8B-B14F-4D97-AF65-F5344CB8AC3E}">
        <p14:creationId xmlns:p14="http://schemas.microsoft.com/office/powerpoint/2010/main" val="40968906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5FA64B00-2F09-3944-BE08-A211902209D5}" type="slidenum">
              <a:rPr lang="en-US"/>
              <a:pPr>
                <a:defRPr/>
              </a:pPr>
              <a:t>‹#›</a:t>
            </a:fld>
            <a:endParaRPr lang="en-US"/>
          </a:p>
        </p:txBody>
      </p:sp>
    </p:spTree>
    <p:extLst>
      <p:ext uri="{BB962C8B-B14F-4D97-AF65-F5344CB8AC3E}">
        <p14:creationId xmlns:p14="http://schemas.microsoft.com/office/powerpoint/2010/main" val="39927438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1B3B22AE-BECE-EF45-9234-89F59418CC37}" type="slidenum">
              <a:rPr lang="en-US"/>
              <a:pPr>
                <a:defRPr/>
              </a:pPr>
              <a:t>‹#›</a:t>
            </a:fld>
            <a:endParaRPr lang="en-US"/>
          </a:p>
        </p:txBody>
      </p:sp>
    </p:spTree>
    <p:extLst>
      <p:ext uri="{BB962C8B-B14F-4D97-AF65-F5344CB8AC3E}">
        <p14:creationId xmlns:p14="http://schemas.microsoft.com/office/powerpoint/2010/main" val="31208109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6B7AD917-705C-4E48-A8F7-CAE1D0F2C0BD}" type="slidenum">
              <a:rPr lang="en-US"/>
              <a:pPr>
                <a:defRPr/>
              </a:pPr>
              <a:t>‹#›</a:t>
            </a:fld>
            <a:endParaRPr lang="en-US"/>
          </a:p>
        </p:txBody>
      </p:sp>
    </p:spTree>
    <p:extLst>
      <p:ext uri="{BB962C8B-B14F-4D97-AF65-F5344CB8AC3E}">
        <p14:creationId xmlns:p14="http://schemas.microsoft.com/office/powerpoint/2010/main" val="29617696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5A900-1528-4549-BC63-C09A81A4363F}" type="slidenum">
              <a:rPr lang="en-US"/>
              <a:pPr>
                <a:defRPr/>
              </a:pPr>
              <a:t>‹#›</a:t>
            </a:fld>
            <a:endParaRPr lang="en-US"/>
          </a:p>
        </p:txBody>
      </p:sp>
    </p:spTree>
    <p:extLst>
      <p:ext uri="{BB962C8B-B14F-4D97-AF65-F5344CB8AC3E}">
        <p14:creationId xmlns:p14="http://schemas.microsoft.com/office/powerpoint/2010/main" val="39363631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59DA9CC-0743-9B49-AE61-8960CAA0C800}" type="slidenum">
              <a:rPr lang="en-US"/>
              <a:pPr>
                <a:defRPr/>
              </a:pPr>
              <a:t>‹#›</a:t>
            </a:fld>
            <a:endParaRPr lang="en-US"/>
          </a:p>
        </p:txBody>
      </p:sp>
    </p:spTree>
    <p:extLst>
      <p:ext uri="{BB962C8B-B14F-4D97-AF65-F5344CB8AC3E}">
        <p14:creationId xmlns:p14="http://schemas.microsoft.com/office/powerpoint/2010/main" val="32389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AE42E98E-268A-E749-BA58-A413E54DBCFD}" type="slidenum">
              <a:rPr lang="en-US"/>
              <a:pPr>
                <a:defRPr/>
              </a:pPr>
              <a:t>‹#›</a:t>
            </a:fld>
            <a:endParaRPr lang="en-US"/>
          </a:p>
        </p:txBody>
      </p:sp>
    </p:spTree>
    <p:extLst>
      <p:ext uri="{BB962C8B-B14F-4D97-AF65-F5344CB8AC3E}">
        <p14:creationId xmlns:p14="http://schemas.microsoft.com/office/powerpoint/2010/main" val="33902844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37660CA-FED4-4C4E-A14C-AD52256D17D6}" type="slidenum">
              <a:rPr lang="en-US"/>
              <a:pPr>
                <a:defRPr/>
              </a:pPr>
              <a:t>‹#›</a:t>
            </a:fld>
            <a:endParaRPr lang="en-US"/>
          </a:p>
        </p:txBody>
      </p:sp>
    </p:spTree>
    <p:extLst>
      <p:ext uri="{BB962C8B-B14F-4D97-AF65-F5344CB8AC3E}">
        <p14:creationId xmlns:p14="http://schemas.microsoft.com/office/powerpoint/2010/main" val="24445725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1578762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4829567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17494788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27870118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9270145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16189819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1470339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20012739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3043072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4B06581-0400-7740-B004-2CE1E6603A4B}" type="slidenum">
              <a:rPr lang="en-US"/>
              <a:pPr>
                <a:defRPr/>
              </a:pPr>
              <a:t>‹#›</a:t>
            </a:fld>
            <a:endParaRPr lang="en-US"/>
          </a:p>
        </p:txBody>
      </p:sp>
    </p:spTree>
    <p:extLst>
      <p:ext uri="{BB962C8B-B14F-4D97-AF65-F5344CB8AC3E}">
        <p14:creationId xmlns:p14="http://schemas.microsoft.com/office/powerpoint/2010/main" val="12105477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36728999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5225351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E9B04AD-2B16-264F-913E-1422BF2043F1}" type="slidenum">
              <a:rPr lang="en-US"/>
              <a:pPr>
                <a:defRPr/>
              </a:pPr>
              <a:t>‹#›</a:t>
            </a:fld>
            <a:endParaRPr lang="en-US"/>
          </a:p>
        </p:txBody>
      </p:sp>
    </p:spTree>
    <p:extLst>
      <p:ext uri="{BB962C8B-B14F-4D97-AF65-F5344CB8AC3E}">
        <p14:creationId xmlns:p14="http://schemas.microsoft.com/office/powerpoint/2010/main" val="12864480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3C85C3C2-E3B8-EA48-8CC1-84AEB4AC600C}" type="slidenum">
              <a:rPr lang="en-US"/>
              <a:pPr>
                <a:defRPr/>
              </a:pPr>
              <a:t>‹#›</a:t>
            </a:fld>
            <a:endParaRPr lang="en-US"/>
          </a:p>
        </p:txBody>
      </p:sp>
    </p:spTree>
    <p:extLst>
      <p:ext uri="{BB962C8B-B14F-4D97-AF65-F5344CB8AC3E}">
        <p14:creationId xmlns:p14="http://schemas.microsoft.com/office/powerpoint/2010/main" val="3824841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1FFB10C-8E7F-9646-BE8B-C4894C3AB4E8}" type="slidenum">
              <a:rPr lang="en-US"/>
              <a:pPr>
                <a:defRPr/>
              </a:pPr>
              <a:t>‹#›</a:t>
            </a:fld>
            <a:endParaRPr lang="en-US"/>
          </a:p>
        </p:txBody>
      </p:sp>
    </p:spTree>
    <p:extLst>
      <p:ext uri="{BB962C8B-B14F-4D97-AF65-F5344CB8AC3E}">
        <p14:creationId xmlns:p14="http://schemas.microsoft.com/office/powerpoint/2010/main" val="28806586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4625826-8AC9-2A4D-8CBE-E5672C6EBCC9}" type="slidenum">
              <a:rPr lang="en-US"/>
              <a:pPr>
                <a:defRPr/>
              </a:pPr>
              <a:t>‹#›</a:t>
            </a:fld>
            <a:endParaRPr lang="en-US"/>
          </a:p>
        </p:txBody>
      </p:sp>
    </p:spTree>
    <p:extLst>
      <p:ext uri="{BB962C8B-B14F-4D97-AF65-F5344CB8AC3E}">
        <p14:creationId xmlns:p14="http://schemas.microsoft.com/office/powerpoint/2010/main" val="10896921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882ACFCF-56E0-784B-949D-08662BBF3053}" type="slidenum">
              <a:rPr lang="en-US"/>
              <a:pPr>
                <a:defRPr/>
              </a:pPr>
              <a:t>‹#›</a:t>
            </a:fld>
            <a:endParaRPr lang="en-US"/>
          </a:p>
        </p:txBody>
      </p:sp>
    </p:spTree>
    <p:extLst>
      <p:ext uri="{BB962C8B-B14F-4D97-AF65-F5344CB8AC3E}">
        <p14:creationId xmlns:p14="http://schemas.microsoft.com/office/powerpoint/2010/main" val="39552073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BAB9A560-AB54-8C4D-A0A1-C1E2B68F21D3}" type="slidenum">
              <a:rPr lang="en-US"/>
              <a:pPr>
                <a:defRPr/>
              </a:pPr>
              <a:t>‹#›</a:t>
            </a:fld>
            <a:endParaRPr lang="en-US"/>
          </a:p>
        </p:txBody>
      </p:sp>
    </p:spTree>
    <p:extLst>
      <p:ext uri="{BB962C8B-B14F-4D97-AF65-F5344CB8AC3E}">
        <p14:creationId xmlns:p14="http://schemas.microsoft.com/office/powerpoint/2010/main" val="25674628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390570D-ECAD-DD42-9BE9-98EC9F9CD55E}" type="slidenum">
              <a:rPr lang="en-US"/>
              <a:pPr>
                <a:defRPr/>
              </a:pPr>
              <a:t>‹#›</a:t>
            </a:fld>
            <a:endParaRPr lang="en-US"/>
          </a:p>
        </p:txBody>
      </p:sp>
    </p:spTree>
    <p:extLst>
      <p:ext uri="{BB962C8B-B14F-4D97-AF65-F5344CB8AC3E}">
        <p14:creationId xmlns:p14="http://schemas.microsoft.com/office/powerpoint/2010/main" val="12662440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87695B8-EDBA-5148-A4A5-9157BAAE0827}" type="slidenum">
              <a:rPr lang="en-US"/>
              <a:pPr>
                <a:defRPr/>
              </a:pPr>
              <a:t>‹#›</a:t>
            </a:fld>
            <a:endParaRPr lang="en-US"/>
          </a:p>
        </p:txBody>
      </p:sp>
    </p:spTree>
    <p:extLst>
      <p:ext uri="{BB962C8B-B14F-4D97-AF65-F5344CB8AC3E}">
        <p14:creationId xmlns:p14="http://schemas.microsoft.com/office/powerpoint/2010/main" val="2215721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2F4F45E-31A6-2248-8EA9-8FE4328FA967}" type="slidenum">
              <a:rPr lang="en-US"/>
              <a:pPr>
                <a:defRPr/>
              </a:pPr>
              <a:t>‹#›</a:t>
            </a:fld>
            <a:endParaRPr lang="en-US"/>
          </a:p>
        </p:txBody>
      </p:sp>
    </p:spTree>
    <p:extLst>
      <p:ext uri="{BB962C8B-B14F-4D97-AF65-F5344CB8AC3E}">
        <p14:creationId xmlns:p14="http://schemas.microsoft.com/office/powerpoint/2010/main" val="23793128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606B9B8-4232-0F49-AE5A-B404F3C0FFD5}" type="slidenum">
              <a:rPr lang="en-US"/>
              <a:pPr>
                <a:defRPr/>
              </a:pPr>
              <a:t>‹#›</a:t>
            </a:fld>
            <a:endParaRPr lang="en-US"/>
          </a:p>
        </p:txBody>
      </p:sp>
    </p:spTree>
    <p:extLst>
      <p:ext uri="{BB962C8B-B14F-4D97-AF65-F5344CB8AC3E}">
        <p14:creationId xmlns:p14="http://schemas.microsoft.com/office/powerpoint/2010/main" val="28384196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A17E130-64F3-244A-8BE9-09704211B5FC}" type="slidenum">
              <a:rPr lang="en-US"/>
              <a:pPr>
                <a:defRPr/>
              </a:pPr>
              <a:t>‹#›</a:t>
            </a:fld>
            <a:endParaRPr lang="en-US"/>
          </a:p>
        </p:txBody>
      </p:sp>
    </p:spTree>
    <p:extLst>
      <p:ext uri="{BB962C8B-B14F-4D97-AF65-F5344CB8AC3E}">
        <p14:creationId xmlns:p14="http://schemas.microsoft.com/office/powerpoint/2010/main" val="37237701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BA13159-00FC-0F4D-AF5C-699B4F20D827}" type="slidenum">
              <a:rPr lang="en-US"/>
              <a:pPr>
                <a:defRPr/>
              </a:pPr>
              <a:t>‹#›</a:t>
            </a:fld>
            <a:endParaRPr lang="en-US"/>
          </a:p>
        </p:txBody>
      </p:sp>
    </p:spTree>
    <p:extLst>
      <p:ext uri="{BB962C8B-B14F-4D97-AF65-F5344CB8AC3E}">
        <p14:creationId xmlns:p14="http://schemas.microsoft.com/office/powerpoint/2010/main" val="26336947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1812CF5-B58F-8545-9A09-FE394DCEA50A}" type="slidenum">
              <a:rPr lang="en-US"/>
              <a:pPr>
                <a:defRPr/>
              </a:pPr>
              <a:t>‹#›</a:t>
            </a:fld>
            <a:endParaRPr lang="en-US"/>
          </a:p>
        </p:txBody>
      </p:sp>
    </p:spTree>
    <p:extLst>
      <p:ext uri="{BB962C8B-B14F-4D97-AF65-F5344CB8AC3E}">
        <p14:creationId xmlns:p14="http://schemas.microsoft.com/office/powerpoint/2010/main" val="10361633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8DAB7A4-C4C2-1445-BB2A-5E31DEA5EBDB}" type="slidenum">
              <a:rPr lang="en-US"/>
              <a:pPr>
                <a:defRPr/>
              </a:pPr>
              <a:t>‹#›</a:t>
            </a:fld>
            <a:endParaRPr lang="en-US"/>
          </a:p>
        </p:txBody>
      </p:sp>
    </p:spTree>
    <p:extLst>
      <p:ext uri="{BB962C8B-B14F-4D97-AF65-F5344CB8AC3E}">
        <p14:creationId xmlns:p14="http://schemas.microsoft.com/office/powerpoint/2010/main" val="27319539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F2304EFC-1D33-514F-987D-7973D68EF02B}" type="slidenum">
              <a:rPr lang="en-US"/>
              <a:pPr>
                <a:defRPr/>
              </a:pPr>
              <a:t>‹#›</a:t>
            </a:fld>
            <a:endParaRPr lang="en-US"/>
          </a:p>
        </p:txBody>
      </p:sp>
    </p:spTree>
    <p:extLst>
      <p:ext uri="{BB962C8B-B14F-4D97-AF65-F5344CB8AC3E}">
        <p14:creationId xmlns:p14="http://schemas.microsoft.com/office/powerpoint/2010/main" val="1165232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7C40866-C850-AF41-8F09-8D05A20B45CF}" type="slidenum">
              <a:rPr lang="en-US"/>
              <a:pPr>
                <a:defRPr/>
              </a:pPr>
              <a:t>‹#›</a:t>
            </a:fld>
            <a:endParaRPr lang="en-US"/>
          </a:p>
        </p:txBody>
      </p:sp>
    </p:spTree>
    <p:extLst>
      <p:ext uri="{BB962C8B-B14F-4D97-AF65-F5344CB8AC3E}">
        <p14:creationId xmlns:p14="http://schemas.microsoft.com/office/powerpoint/2010/main" val="24255474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C66F8CC0-FEBF-5244-8222-D6F4A9DFA56E}" type="slidenum">
              <a:rPr lang="en-US"/>
              <a:pPr>
                <a:defRPr/>
              </a:pPr>
              <a:t>‹#›</a:t>
            </a:fld>
            <a:endParaRPr lang="en-US"/>
          </a:p>
        </p:txBody>
      </p:sp>
    </p:spTree>
    <p:extLst>
      <p:ext uri="{BB962C8B-B14F-4D97-AF65-F5344CB8AC3E}">
        <p14:creationId xmlns:p14="http://schemas.microsoft.com/office/powerpoint/2010/main" val="3660036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E9EA45E-8AA4-8F4C-957D-4A650ACE92BD}" type="slidenum">
              <a:rPr lang="en-US"/>
              <a:pPr>
                <a:defRPr/>
              </a:pPr>
              <a:t>‹#›</a:t>
            </a:fld>
            <a:endParaRPr lang="en-US"/>
          </a:p>
        </p:txBody>
      </p:sp>
    </p:spTree>
    <p:extLst>
      <p:ext uri="{BB962C8B-B14F-4D97-AF65-F5344CB8AC3E}">
        <p14:creationId xmlns:p14="http://schemas.microsoft.com/office/powerpoint/2010/main" val="30684193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693BCA6-63D1-A042-9E46-14A09B33C4D3}" type="slidenum">
              <a:rPr lang="en-US"/>
              <a:pPr>
                <a:defRPr/>
              </a:pPr>
              <a:t>‹#›</a:t>
            </a:fld>
            <a:endParaRPr lang="en-US"/>
          </a:p>
        </p:txBody>
      </p:sp>
    </p:spTree>
    <p:extLst>
      <p:ext uri="{BB962C8B-B14F-4D97-AF65-F5344CB8AC3E}">
        <p14:creationId xmlns:p14="http://schemas.microsoft.com/office/powerpoint/2010/main" val="2975851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6AE5B87-D8EC-4C4E-AC55-F9811D1086CD}" type="slidenum">
              <a:rPr lang="en-US"/>
              <a:pPr>
                <a:defRPr/>
              </a:pPr>
              <a:t>‹#›</a:t>
            </a:fld>
            <a:endParaRPr lang="en-US"/>
          </a:p>
        </p:txBody>
      </p:sp>
    </p:spTree>
    <p:extLst>
      <p:ext uri="{BB962C8B-B14F-4D97-AF65-F5344CB8AC3E}">
        <p14:creationId xmlns:p14="http://schemas.microsoft.com/office/powerpoint/2010/main" val="37037615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96BF9BD-99A9-1947-A6EF-71DFDA49957D}" type="slidenum">
              <a:rPr lang="en-US"/>
              <a:pPr>
                <a:defRPr/>
              </a:pPr>
              <a:t>‹#›</a:t>
            </a:fld>
            <a:endParaRPr lang="en-US"/>
          </a:p>
        </p:txBody>
      </p:sp>
    </p:spTree>
    <p:extLst>
      <p:ext uri="{BB962C8B-B14F-4D97-AF65-F5344CB8AC3E}">
        <p14:creationId xmlns:p14="http://schemas.microsoft.com/office/powerpoint/2010/main" val="4080939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237A8D-BD46-E048-8CF8-14CE09668E7F}" type="slidenum">
              <a:rPr lang="en-US"/>
              <a:pPr>
                <a:defRPr/>
              </a:pPr>
              <a:t>‹#›</a:t>
            </a:fld>
            <a:endParaRPr lang="en-US"/>
          </a:p>
        </p:txBody>
      </p:sp>
    </p:spTree>
    <p:extLst>
      <p:ext uri="{BB962C8B-B14F-4D97-AF65-F5344CB8AC3E}">
        <p14:creationId xmlns:p14="http://schemas.microsoft.com/office/powerpoint/2010/main" val="42924868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BF71A962-AF06-8348-AED9-062C53EE8B96}"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1574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148903A2-C9F7-C94B-95A4-4A7509DEBA38}"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68096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sldNum" sz="quarter" idx="11"/>
          </p:nvPr>
        </p:nvSpPr>
        <p:spPr>
          <a:ln/>
        </p:spPr>
        <p:txBody>
          <a:bodyPr/>
          <a:lstStyle>
            <a:lvl1pPr>
              <a:defRPr/>
            </a:lvl1pPr>
          </a:lstStyle>
          <a:p>
            <a:pPr>
              <a:defRPr/>
            </a:pPr>
            <a:fld id="{1A9D8216-F784-CB4C-A427-59E5620DB8A5}" type="slidenum">
              <a:rPr lang="en-US"/>
              <a:pPr>
                <a:defRPr/>
              </a:pPr>
              <a:t>‹#›</a:t>
            </a:fld>
            <a:endParaRPr lang="en-US"/>
          </a:p>
        </p:txBody>
      </p:sp>
      <p:sp>
        <p:nvSpPr>
          <p:cNvPr id="7"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54477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sldNum" sz="quarter" idx="11"/>
          </p:nvPr>
        </p:nvSpPr>
        <p:spPr>
          <a:ln/>
        </p:spPr>
        <p:txBody>
          <a:bodyPr/>
          <a:lstStyle>
            <a:lvl1pPr>
              <a:defRPr/>
            </a:lvl1pPr>
          </a:lstStyle>
          <a:p>
            <a:pPr>
              <a:defRPr/>
            </a:pPr>
            <a:fld id="{CA1DEAF5-15FA-1341-A4B4-646B61A0A9B8}" type="slidenum">
              <a:rPr lang="en-US"/>
              <a:pPr>
                <a:defRPr/>
              </a:pPr>
              <a:t>‹#›</a:t>
            </a:fld>
            <a:endParaRPr lang="en-US"/>
          </a:p>
        </p:txBody>
      </p:sp>
      <p:sp>
        <p:nvSpPr>
          <p:cNvPr id="9"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24225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sldNum" sz="quarter" idx="11"/>
          </p:nvPr>
        </p:nvSpPr>
        <p:spPr>
          <a:ln/>
        </p:spPr>
        <p:txBody>
          <a:bodyPr/>
          <a:lstStyle>
            <a:lvl1pPr>
              <a:defRPr/>
            </a:lvl1pPr>
          </a:lstStyle>
          <a:p>
            <a:pPr>
              <a:defRPr/>
            </a:pPr>
            <a:fld id="{E5DB5B63-A756-1B4A-9055-9511A6676F69}" type="slidenum">
              <a:rPr lang="en-US"/>
              <a:pPr>
                <a:defRPr/>
              </a:pPr>
              <a:t>‹#›</a:t>
            </a:fld>
            <a:endParaRPr lang="en-US"/>
          </a:p>
        </p:txBody>
      </p:sp>
      <p:sp>
        <p:nvSpPr>
          <p:cNvPr id="5"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60258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sldNum" sz="quarter" idx="11"/>
          </p:nvPr>
        </p:nvSpPr>
        <p:spPr>
          <a:ln/>
        </p:spPr>
        <p:txBody>
          <a:bodyPr/>
          <a:lstStyle>
            <a:lvl1pPr>
              <a:defRPr/>
            </a:lvl1pPr>
          </a:lstStyle>
          <a:p>
            <a:pPr>
              <a:defRPr/>
            </a:pPr>
            <a:fld id="{942B9437-89C8-C14E-936B-437B9C99861B}" type="slidenum">
              <a:rPr lang="en-US"/>
              <a:pPr>
                <a:defRPr/>
              </a:pPr>
              <a:t>‹#›</a:t>
            </a:fld>
            <a:endParaRPr lang="en-US"/>
          </a:p>
        </p:txBody>
      </p:sp>
      <p:sp>
        <p:nvSpPr>
          <p:cNvPr id="4"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937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sldNum" sz="quarter" idx="11"/>
          </p:nvPr>
        </p:nvSpPr>
        <p:spPr>
          <a:ln/>
        </p:spPr>
        <p:txBody>
          <a:bodyPr/>
          <a:lstStyle>
            <a:lvl1pPr>
              <a:defRPr/>
            </a:lvl1pPr>
          </a:lstStyle>
          <a:p>
            <a:pPr>
              <a:defRPr/>
            </a:pPr>
            <a:fld id="{62394070-3554-1048-973C-AF1746749D54}" type="slidenum">
              <a:rPr lang="en-US"/>
              <a:pPr>
                <a:defRPr/>
              </a:pPr>
              <a:t>‹#›</a:t>
            </a:fld>
            <a:endParaRPr lang="en-US"/>
          </a:p>
        </p:txBody>
      </p:sp>
      <p:sp>
        <p:nvSpPr>
          <p:cNvPr id="7"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1706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sldNum" sz="quarter" idx="11"/>
          </p:nvPr>
        </p:nvSpPr>
        <p:spPr>
          <a:ln/>
        </p:spPr>
        <p:txBody>
          <a:bodyPr/>
          <a:lstStyle>
            <a:lvl1pPr>
              <a:defRPr/>
            </a:lvl1pPr>
          </a:lstStyle>
          <a:p>
            <a:pPr>
              <a:defRPr/>
            </a:pPr>
            <a:fld id="{151AF024-BF39-704F-A6C8-48E91FFDBE46}" type="slidenum">
              <a:rPr lang="en-US"/>
              <a:pPr>
                <a:defRPr/>
              </a:pPr>
              <a:t>‹#›</a:t>
            </a:fld>
            <a:endParaRPr lang="en-US"/>
          </a:p>
        </p:txBody>
      </p:sp>
      <p:sp>
        <p:nvSpPr>
          <p:cNvPr id="7"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593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709BADB-05BC-B548-B9CE-0D6F5E345942}" type="slidenum">
              <a:rPr lang="en-US"/>
              <a:pPr>
                <a:defRPr/>
              </a:pPr>
              <a:t>‹#›</a:t>
            </a:fld>
            <a:endParaRPr lang="en-US"/>
          </a:p>
        </p:txBody>
      </p:sp>
    </p:spTree>
    <p:extLst>
      <p:ext uri="{BB962C8B-B14F-4D97-AF65-F5344CB8AC3E}">
        <p14:creationId xmlns:p14="http://schemas.microsoft.com/office/powerpoint/2010/main" val="30353860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DDA99943-11A2-8B4B-91E4-748668015102}"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69978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6EA7E4A8-A35B-D74A-99B5-ECB1EDF127D7}"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20608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285FA08D-6D9C-0A44-AC78-E4ED47A47D10}" type="slidenum">
              <a:rPr lang="en-US"/>
              <a:pPr>
                <a:defRPr/>
              </a:pPr>
              <a:t>‹#›</a:t>
            </a:fld>
            <a:endParaRPr lang="en-US"/>
          </a:p>
        </p:txBody>
      </p:sp>
    </p:spTree>
    <p:extLst>
      <p:ext uri="{BB962C8B-B14F-4D97-AF65-F5344CB8AC3E}">
        <p14:creationId xmlns:p14="http://schemas.microsoft.com/office/powerpoint/2010/main" val="35271762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FAB2F8E1-D253-A243-B8C7-2C6FD4E9F21C}" type="slidenum">
              <a:rPr lang="en-US"/>
              <a:pPr>
                <a:defRPr/>
              </a:pPr>
              <a:t>‹#›</a:t>
            </a:fld>
            <a:endParaRPr lang="en-US"/>
          </a:p>
        </p:txBody>
      </p:sp>
    </p:spTree>
    <p:extLst>
      <p:ext uri="{BB962C8B-B14F-4D97-AF65-F5344CB8AC3E}">
        <p14:creationId xmlns:p14="http://schemas.microsoft.com/office/powerpoint/2010/main" val="24769518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EC4E052D-3895-DE43-BD83-D54D1DD24DDA}" type="slidenum">
              <a:rPr lang="en-US"/>
              <a:pPr>
                <a:defRPr/>
              </a:pPr>
              <a:t>‹#›</a:t>
            </a:fld>
            <a:endParaRPr lang="en-US"/>
          </a:p>
        </p:txBody>
      </p:sp>
    </p:spTree>
    <p:extLst>
      <p:ext uri="{BB962C8B-B14F-4D97-AF65-F5344CB8AC3E}">
        <p14:creationId xmlns:p14="http://schemas.microsoft.com/office/powerpoint/2010/main" val="10823722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
          <p:cNvSpPr>
            <a:spLocks noGrp="1" noChangeArrowheads="1"/>
          </p:cNvSpPr>
          <p:nvPr>
            <p:ph type="dt" sz="half" idx="10"/>
          </p:nvPr>
        </p:nvSpPr>
        <p:spPr>
          <a:ln/>
        </p:spPr>
        <p:txBody>
          <a:bodyPr/>
          <a:lstStyle>
            <a:lvl1pPr>
              <a:defRPr/>
            </a:lvl1pPr>
          </a:lstStyle>
          <a:p>
            <a:pPr>
              <a:defRPr/>
            </a:pPr>
            <a:endParaRPr lang="en-US"/>
          </a:p>
        </p:txBody>
      </p:sp>
      <p:sp>
        <p:nvSpPr>
          <p:cNvPr id="8" name="Rectangle 21"/>
          <p:cNvSpPr>
            <a:spLocks noGrp="1" noChangeArrowheads="1"/>
          </p:cNvSpPr>
          <p:nvPr>
            <p:ph type="ftr" sz="quarter" idx="11"/>
          </p:nvPr>
        </p:nvSpPr>
        <p:spPr>
          <a:ln/>
        </p:spPr>
        <p:txBody>
          <a:bodyPr/>
          <a:lstStyle>
            <a:lvl1pPr>
              <a:defRPr/>
            </a:lvl1pPr>
          </a:lstStyle>
          <a:p>
            <a:pPr>
              <a:defRPr/>
            </a:pPr>
            <a:endParaRPr lang="en-US"/>
          </a:p>
        </p:txBody>
      </p:sp>
      <p:sp>
        <p:nvSpPr>
          <p:cNvPr id="9" name="Rectangle 22"/>
          <p:cNvSpPr>
            <a:spLocks noGrp="1" noChangeArrowheads="1"/>
          </p:cNvSpPr>
          <p:nvPr>
            <p:ph type="sldNum" sz="quarter" idx="12"/>
          </p:nvPr>
        </p:nvSpPr>
        <p:spPr>
          <a:ln/>
        </p:spPr>
        <p:txBody>
          <a:bodyPr/>
          <a:lstStyle>
            <a:lvl1pPr>
              <a:defRPr/>
            </a:lvl1pPr>
          </a:lstStyle>
          <a:p>
            <a:pPr>
              <a:defRPr/>
            </a:pPr>
            <a:fld id="{4AB63E0F-0AA2-144E-8C02-2698476BD98A}" type="slidenum">
              <a:rPr lang="en-US"/>
              <a:pPr>
                <a:defRPr/>
              </a:pPr>
              <a:t>‹#›</a:t>
            </a:fld>
            <a:endParaRPr lang="en-US"/>
          </a:p>
        </p:txBody>
      </p:sp>
    </p:spTree>
    <p:extLst>
      <p:ext uri="{BB962C8B-B14F-4D97-AF65-F5344CB8AC3E}">
        <p14:creationId xmlns:p14="http://schemas.microsoft.com/office/powerpoint/2010/main" val="34077418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
          <p:cNvSpPr>
            <a:spLocks noGrp="1" noChangeArrowheads="1"/>
          </p:cNvSpPr>
          <p:nvPr>
            <p:ph type="dt" sz="half" idx="10"/>
          </p:nvPr>
        </p:nvSpPr>
        <p:spPr>
          <a:ln/>
        </p:spPr>
        <p:txBody>
          <a:bodyPr/>
          <a:lstStyle>
            <a:lvl1pPr>
              <a:defRPr/>
            </a:lvl1pPr>
          </a:lstStyle>
          <a:p>
            <a:pPr>
              <a:defRPr/>
            </a:pPr>
            <a:endParaRPr lang="en-US"/>
          </a:p>
        </p:txBody>
      </p:sp>
      <p:sp>
        <p:nvSpPr>
          <p:cNvPr id="4" name="Rectangle 21"/>
          <p:cNvSpPr>
            <a:spLocks noGrp="1" noChangeArrowheads="1"/>
          </p:cNvSpPr>
          <p:nvPr>
            <p:ph type="ftr" sz="quarter" idx="11"/>
          </p:nvPr>
        </p:nvSpPr>
        <p:spPr>
          <a:ln/>
        </p:spPr>
        <p:txBody>
          <a:bodyPr/>
          <a:lstStyle>
            <a:lvl1pPr>
              <a:defRPr/>
            </a:lvl1pPr>
          </a:lstStyle>
          <a:p>
            <a:pPr>
              <a:defRPr/>
            </a:pPr>
            <a:endParaRPr lang="en-US"/>
          </a:p>
        </p:txBody>
      </p:sp>
      <p:sp>
        <p:nvSpPr>
          <p:cNvPr id="5" name="Rectangle 22"/>
          <p:cNvSpPr>
            <a:spLocks noGrp="1" noChangeArrowheads="1"/>
          </p:cNvSpPr>
          <p:nvPr>
            <p:ph type="sldNum" sz="quarter" idx="12"/>
          </p:nvPr>
        </p:nvSpPr>
        <p:spPr>
          <a:ln/>
        </p:spPr>
        <p:txBody>
          <a:bodyPr/>
          <a:lstStyle>
            <a:lvl1pPr>
              <a:defRPr/>
            </a:lvl1pPr>
          </a:lstStyle>
          <a:p>
            <a:pPr>
              <a:defRPr/>
            </a:pPr>
            <a:fld id="{86E275D2-DD83-E846-9BC8-403A4C8A2453}" type="slidenum">
              <a:rPr lang="en-US"/>
              <a:pPr>
                <a:defRPr/>
              </a:pPr>
              <a:t>‹#›</a:t>
            </a:fld>
            <a:endParaRPr lang="en-US"/>
          </a:p>
        </p:txBody>
      </p:sp>
    </p:spTree>
    <p:extLst>
      <p:ext uri="{BB962C8B-B14F-4D97-AF65-F5344CB8AC3E}">
        <p14:creationId xmlns:p14="http://schemas.microsoft.com/office/powerpoint/2010/main" val="17776814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en-US"/>
          </a:p>
        </p:txBody>
      </p:sp>
      <p:sp>
        <p:nvSpPr>
          <p:cNvPr id="3" name="Rectangle 21"/>
          <p:cNvSpPr>
            <a:spLocks noGrp="1" noChangeArrowheads="1"/>
          </p:cNvSpPr>
          <p:nvPr>
            <p:ph type="ftr" sz="quarter" idx="11"/>
          </p:nvPr>
        </p:nvSpPr>
        <p:spPr>
          <a:ln/>
        </p:spPr>
        <p:txBody>
          <a:bodyPr/>
          <a:lstStyle>
            <a:lvl1pPr>
              <a:defRPr/>
            </a:lvl1pPr>
          </a:lstStyle>
          <a:p>
            <a:pPr>
              <a:defRPr/>
            </a:pPr>
            <a:endParaRPr lang="en-US"/>
          </a:p>
        </p:txBody>
      </p:sp>
      <p:sp>
        <p:nvSpPr>
          <p:cNvPr id="4" name="Rectangle 22"/>
          <p:cNvSpPr>
            <a:spLocks noGrp="1" noChangeArrowheads="1"/>
          </p:cNvSpPr>
          <p:nvPr>
            <p:ph type="sldNum" sz="quarter" idx="12"/>
          </p:nvPr>
        </p:nvSpPr>
        <p:spPr>
          <a:ln/>
        </p:spPr>
        <p:txBody>
          <a:bodyPr/>
          <a:lstStyle>
            <a:lvl1pPr>
              <a:defRPr/>
            </a:lvl1pPr>
          </a:lstStyle>
          <a:p>
            <a:pPr>
              <a:defRPr/>
            </a:pPr>
            <a:fld id="{50F4CC7C-F8E1-B748-BB86-744F904A71BF}" type="slidenum">
              <a:rPr lang="en-US"/>
              <a:pPr>
                <a:defRPr/>
              </a:pPr>
              <a:t>‹#›</a:t>
            </a:fld>
            <a:endParaRPr lang="en-US"/>
          </a:p>
        </p:txBody>
      </p:sp>
    </p:spTree>
    <p:extLst>
      <p:ext uri="{BB962C8B-B14F-4D97-AF65-F5344CB8AC3E}">
        <p14:creationId xmlns:p14="http://schemas.microsoft.com/office/powerpoint/2010/main" val="32771171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D7C5490B-9994-DB45-B862-FFD9F52718B4}" type="slidenum">
              <a:rPr lang="en-US"/>
              <a:pPr>
                <a:defRPr/>
              </a:pPr>
              <a:t>‹#›</a:t>
            </a:fld>
            <a:endParaRPr lang="en-US"/>
          </a:p>
        </p:txBody>
      </p:sp>
    </p:spTree>
    <p:extLst>
      <p:ext uri="{BB962C8B-B14F-4D97-AF65-F5344CB8AC3E}">
        <p14:creationId xmlns:p14="http://schemas.microsoft.com/office/powerpoint/2010/main" val="3254023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0B25C2A5-5B2F-604D-BCDD-1930B9E8AAF6}" type="slidenum">
              <a:rPr lang="en-US"/>
              <a:pPr>
                <a:defRPr/>
              </a:pPr>
              <a:t>‹#›</a:t>
            </a:fld>
            <a:endParaRPr lang="en-US"/>
          </a:p>
        </p:txBody>
      </p:sp>
    </p:spTree>
    <p:extLst>
      <p:ext uri="{BB962C8B-B14F-4D97-AF65-F5344CB8AC3E}">
        <p14:creationId xmlns:p14="http://schemas.microsoft.com/office/powerpoint/2010/main" val="321365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590675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CE52CA0-4CE8-A74A-9DBE-22672FFB77CC}" type="slidenum">
              <a:rPr lang="en-US"/>
              <a:pPr>
                <a:defRPr/>
              </a:pPr>
              <a:t>‹#›</a:t>
            </a:fld>
            <a:endParaRPr lang="en-US"/>
          </a:p>
        </p:txBody>
      </p:sp>
    </p:spTree>
    <p:extLst>
      <p:ext uri="{BB962C8B-B14F-4D97-AF65-F5344CB8AC3E}">
        <p14:creationId xmlns:p14="http://schemas.microsoft.com/office/powerpoint/2010/main" val="24637327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A713A930-A9D1-C645-B0C6-CD19BD99026C}" type="slidenum">
              <a:rPr lang="en-US"/>
              <a:pPr>
                <a:defRPr/>
              </a:pPr>
              <a:t>‹#›</a:t>
            </a:fld>
            <a:endParaRPr lang="en-US"/>
          </a:p>
        </p:txBody>
      </p:sp>
    </p:spTree>
    <p:extLst>
      <p:ext uri="{BB962C8B-B14F-4D97-AF65-F5344CB8AC3E}">
        <p14:creationId xmlns:p14="http://schemas.microsoft.com/office/powerpoint/2010/main" val="38228187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B8921B16-3FA4-DE4D-B3E3-9104C10D03B2}" type="slidenum">
              <a:rPr lang="en-US"/>
              <a:pPr>
                <a:defRPr/>
              </a:pPr>
              <a:t>‹#›</a:t>
            </a:fld>
            <a:endParaRPr lang="en-US"/>
          </a:p>
        </p:txBody>
      </p:sp>
    </p:spTree>
    <p:extLst>
      <p:ext uri="{BB962C8B-B14F-4D97-AF65-F5344CB8AC3E}">
        <p14:creationId xmlns:p14="http://schemas.microsoft.com/office/powerpoint/2010/main" val="39103459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64B72EA8-9958-5C46-8BFE-9B10DAAD4C3A}" type="slidenum">
              <a:rPr lang="en-US"/>
              <a:pPr>
                <a:defRPr/>
              </a:pPr>
              <a:t>‹#›</a:t>
            </a:fld>
            <a:endParaRPr lang="en-US"/>
          </a:p>
        </p:txBody>
      </p:sp>
    </p:spTree>
    <p:extLst>
      <p:ext uri="{BB962C8B-B14F-4D97-AF65-F5344CB8AC3E}">
        <p14:creationId xmlns:p14="http://schemas.microsoft.com/office/powerpoint/2010/main" val="41318639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D1CB1336-D137-E748-907B-B9A3B02FC1DE}" type="slidenum">
              <a:rPr lang="en-US"/>
              <a:pPr>
                <a:defRPr/>
              </a:pPr>
              <a:t>‹#›</a:t>
            </a:fld>
            <a:endParaRPr lang="en-US"/>
          </a:p>
        </p:txBody>
      </p:sp>
    </p:spTree>
    <p:extLst>
      <p:ext uri="{BB962C8B-B14F-4D97-AF65-F5344CB8AC3E}">
        <p14:creationId xmlns:p14="http://schemas.microsoft.com/office/powerpoint/2010/main" val="27437941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4702384-E478-F742-B15F-4C0100A890FF}" type="slidenum">
              <a:rPr lang="en-US"/>
              <a:pPr>
                <a:defRPr/>
              </a:pPr>
              <a:t>‹#›</a:t>
            </a:fld>
            <a:endParaRPr lang="en-US"/>
          </a:p>
        </p:txBody>
      </p:sp>
    </p:spTree>
    <p:extLst>
      <p:ext uri="{BB962C8B-B14F-4D97-AF65-F5344CB8AC3E}">
        <p14:creationId xmlns:p14="http://schemas.microsoft.com/office/powerpoint/2010/main" val="24942094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6771889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1185043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4645856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5747780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703668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41533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415352629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7040144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444982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667555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7438702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91B1B-E879-46EB-8CFD-5DF66F756DC4}" type="datetimeFigureOut">
              <a:rPr lang="en-SG" smtClean="0"/>
              <a:pPr/>
              <a:t>26/12/23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427E93A3-FA56-4DEE-A3EB-924D7EF51DD1}" type="slidenum">
              <a:rPr lang="en-SG" smtClean="0"/>
              <a:pPr/>
              <a:t>‹#›</a:t>
            </a:fld>
            <a:endParaRPr lang="en-SG"/>
          </a:p>
        </p:txBody>
      </p:sp>
    </p:spTree>
    <p:extLst>
      <p:ext uri="{BB962C8B-B14F-4D97-AF65-F5344CB8AC3E}">
        <p14:creationId xmlns:p14="http://schemas.microsoft.com/office/powerpoint/2010/main" val="35034900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15134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69054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2540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570631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14576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723544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997733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97054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967731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599710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387067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724017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97413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95906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29719203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1512728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663853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39980585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3858511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4624522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2853827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2995446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6543350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38574690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26019503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42917735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2413311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9819391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2117671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4512575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30793823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374216"/>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7517043"/>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8327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059310"/>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338994"/>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829218"/>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34390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36834894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3804286"/>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706733"/>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626978"/>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3404658"/>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0C4942-5368-244A-B18D-293881397824}" type="slidenum">
              <a:rPr lang="en-US" smtClean="0"/>
              <a:pPr>
                <a:defRPr/>
              </a:pPr>
              <a:t>‹#›</a:t>
            </a:fld>
            <a:endParaRPr lang="en-US"/>
          </a:p>
        </p:txBody>
      </p:sp>
    </p:spTree>
    <p:extLst>
      <p:ext uri="{BB962C8B-B14F-4D97-AF65-F5344CB8AC3E}">
        <p14:creationId xmlns:p14="http://schemas.microsoft.com/office/powerpoint/2010/main" val="27667654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200E61-4449-0D4E-AE5C-7ADF9FD10F98}" type="slidenum">
              <a:rPr lang="en-US" smtClean="0"/>
              <a:pPr>
                <a:defRPr/>
              </a:pPr>
              <a:t>‹#›</a:t>
            </a:fld>
            <a:endParaRPr lang="en-US"/>
          </a:p>
        </p:txBody>
      </p:sp>
    </p:spTree>
    <p:extLst>
      <p:ext uri="{BB962C8B-B14F-4D97-AF65-F5344CB8AC3E}">
        <p14:creationId xmlns:p14="http://schemas.microsoft.com/office/powerpoint/2010/main" val="5917650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11D7B5B-7DE7-B340-9666-95ED2A53A9EF}" type="slidenum">
              <a:rPr lang="en-US" smtClean="0"/>
              <a:pPr>
                <a:defRPr/>
              </a:pPr>
              <a:t>‹#›</a:t>
            </a:fld>
            <a:endParaRPr lang="en-US"/>
          </a:p>
        </p:txBody>
      </p:sp>
    </p:spTree>
    <p:extLst>
      <p:ext uri="{BB962C8B-B14F-4D97-AF65-F5344CB8AC3E}">
        <p14:creationId xmlns:p14="http://schemas.microsoft.com/office/powerpoint/2010/main" val="21157121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288587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38173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58726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669856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4125996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176477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187427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845870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850646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423897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5374429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277513759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314632446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31190594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39806671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193133601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203617153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318668740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3330739403"/>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417218376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816809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2364749626"/>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332472826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80055285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2945949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29010340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402810280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7839104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412725156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2488349570"/>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01430623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49853616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83460474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421653692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40866615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597561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367839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22830307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1370759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2535029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5834175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32749861"/>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3448870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4047268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885871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3287677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59181870"/>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570794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295592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2836313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4007807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pPr>
                <a:defRPr/>
              </a:pPr>
              <a:t>‹#›</a:t>
            </a:fld>
            <a:endParaRPr lang="en-US"/>
          </a:p>
        </p:txBody>
      </p:sp>
    </p:spTree>
    <p:extLst>
      <p:ext uri="{BB962C8B-B14F-4D97-AF65-F5344CB8AC3E}">
        <p14:creationId xmlns:p14="http://schemas.microsoft.com/office/powerpoint/2010/main" val="1535204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pPr>
                <a:defRPr/>
              </a:pPr>
              <a:t>‹#›</a:t>
            </a:fld>
            <a:endParaRPr lang="en-US"/>
          </a:p>
        </p:txBody>
      </p:sp>
    </p:spTree>
    <p:extLst>
      <p:ext uri="{BB962C8B-B14F-4D97-AF65-F5344CB8AC3E}">
        <p14:creationId xmlns:p14="http://schemas.microsoft.com/office/powerpoint/2010/main" val="2597584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p>
        </p:txBody>
      </p:sp>
      <p:sp>
        <p:nvSpPr>
          <p:cNvPr id="6" name="Rectangle 56"/>
          <p:cNvSpPr>
            <a:spLocks noGrp="1" noChangeArrowheads="1"/>
          </p:cNvSpPr>
          <p:nvPr>
            <p:ph type="ftr" sz="quarter" idx="11"/>
          </p:nvPr>
        </p:nvSpPr>
        <p:spPr>
          <a:ln/>
        </p:spPr>
        <p:txBody>
          <a:bodyPr/>
          <a:lstStyle>
            <a:lvl1pPr>
              <a:defRPr/>
            </a:lvl1pPr>
          </a:lstStyle>
          <a:p>
            <a:pPr>
              <a:defRPr/>
            </a:pPr>
            <a:endParaRPr lang="en-US"/>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pPr>
                <a:defRPr/>
              </a:pPr>
              <a:t>‹#›</a:t>
            </a:fld>
            <a:endParaRPr lang="en-US"/>
          </a:p>
        </p:txBody>
      </p:sp>
    </p:spTree>
    <p:extLst>
      <p:ext uri="{BB962C8B-B14F-4D97-AF65-F5344CB8AC3E}">
        <p14:creationId xmlns:p14="http://schemas.microsoft.com/office/powerpoint/2010/main" val="955910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p>
        </p:txBody>
      </p:sp>
      <p:sp>
        <p:nvSpPr>
          <p:cNvPr id="8" name="Rectangle 56"/>
          <p:cNvSpPr>
            <a:spLocks noGrp="1" noChangeArrowheads="1"/>
          </p:cNvSpPr>
          <p:nvPr>
            <p:ph type="ftr" sz="quarter" idx="11"/>
          </p:nvPr>
        </p:nvSpPr>
        <p:spPr>
          <a:ln/>
        </p:spPr>
        <p:txBody>
          <a:bodyPr/>
          <a:lstStyle>
            <a:lvl1pPr>
              <a:defRPr/>
            </a:lvl1pPr>
          </a:lstStyle>
          <a:p>
            <a:pPr>
              <a:defRPr/>
            </a:pPr>
            <a:endParaRPr lang="en-US"/>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pPr>
                <a:defRPr/>
              </a:pPr>
              <a:t>‹#›</a:t>
            </a:fld>
            <a:endParaRPr lang="en-US"/>
          </a:p>
        </p:txBody>
      </p:sp>
    </p:spTree>
    <p:extLst>
      <p:ext uri="{BB962C8B-B14F-4D97-AF65-F5344CB8AC3E}">
        <p14:creationId xmlns:p14="http://schemas.microsoft.com/office/powerpoint/2010/main" val="4155598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p>
        </p:txBody>
      </p:sp>
      <p:sp>
        <p:nvSpPr>
          <p:cNvPr id="4" name="Rectangle 56"/>
          <p:cNvSpPr>
            <a:spLocks noGrp="1" noChangeArrowheads="1"/>
          </p:cNvSpPr>
          <p:nvPr>
            <p:ph type="ftr" sz="quarter" idx="11"/>
          </p:nvPr>
        </p:nvSpPr>
        <p:spPr>
          <a:ln/>
        </p:spPr>
        <p:txBody>
          <a:bodyPr/>
          <a:lstStyle>
            <a:lvl1pPr>
              <a:defRPr/>
            </a:lvl1pPr>
          </a:lstStyle>
          <a:p>
            <a:pPr>
              <a:defRPr/>
            </a:pPr>
            <a:endParaRPr lang="en-US"/>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pPr>
                <a:defRPr/>
              </a:pPr>
              <a:t>‹#›</a:t>
            </a:fld>
            <a:endParaRPr lang="en-US"/>
          </a:p>
        </p:txBody>
      </p:sp>
    </p:spTree>
    <p:extLst>
      <p:ext uri="{BB962C8B-B14F-4D97-AF65-F5344CB8AC3E}">
        <p14:creationId xmlns:p14="http://schemas.microsoft.com/office/powerpoint/2010/main" val="1838424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p>
        </p:txBody>
      </p:sp>
      <p:sp>
        <p:nvSpPr>
          <p:cNvPr id="3" name="Rectangle 56"/>
          <p:cNvSpPr>
            <a:spLocks noGrp="1" noChangeArrowheads="1"/>
          </p:cNvSpPr>
          <p:nvPr>
            <p:ph type="ftr" sz="quarter" idx="11"/>
          </p:nvPr>
        </p:nvSpPr>
        <p:spPr>
          <a:ln/>
        </p:spPr>
        <p:txBody>
          <a:bodyPr/>
          <a:lstStyle>
            <a:lvl1pPr>
              <a:defRPr/>
            </a:lvl1pPr>
          </a:lstStyle>
          <a:p>
            <a:pPr>
              <a:defRPr/>
            </a:pPr>
            <a:endParaRPr lang="en-US"/>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pPr>
                <a:defRPr/>
              </a:pPr>
              <a:t>‹#›</a:t>
            </a:fld>
            <a:endParaRPr lang="en-US"/>
          </a:p>
        </p:txBody>
      </p:sp>
    </p:spTree>
    <p:extLst>
      <p:ext uri="{BB962C8B-B14F-4D97-AF65-F5344CB8AC3E}">
        <p14:creationId xmlns:p14="http://schemas.microsoft.com/office/powerpoint/2010/main" val="340912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2678570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p>
        </p:txBody>
      </p:sp>
      <p:sp>
        <p:nvSpPr>
          <p:cNvPr id="6" name="Rectangle 56"/>
          <p:cNvSpPr>
            <a:spLocks noGrp="1" noChangeArrowheads="1"/>
          </p:cNvSpPr>
          <p:nvPr>
            <p:ph type="ftr" sz="quarter" idx="11"/>
          </p:nvPr>
        </p:nvSpPr>
        <p:spPr>
          <a:ln/>
        </p:spPr>
        <p:txBody>
          <a:bodyPr/>
          <a:lstStyle>
            <a:lvl1pPr>
              <a:defRPr/>
            </a:lvl1pPr>
          </a:lstStyle>
          <a:p>
            <a:pPr>
              <a:defRPr/>
            </a:pPr>
            <a:endParaRPr lang="en-US"/>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pPr>
                <a:defRPr/>
              </a:pPr>
              <a:t>‹#›</a:t>
            </a:fld>
            <a:endParaRPr lang="en-US"/>
          </a:p>
        </p:txBody>
      </p:sp>
    </p:spTree>
    <p:extLst>
      <p:ext uri="{BB962C8B-B14F-4D97-AF65-F5344CB8AC3E}">
        <p14:creationId xmlns:p14="http://schemas.microsoft.com/office/powerpoint/2010/main" val="2378921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p>
        </p:txBody>
      </p:sp>
      <p:sp>
        <p:nvSpPr>
          <p:cNvPr id="6" name="Rectangle 56"/>
          <p:cNvSpPr>
            <a:spLocks noGrp="1" noChangeArrowheads="1"/>
          </p:cNvSpPr>
          <p:nvPr>
            <p:ph type="ftr" sz="quarter" idx="11"/>
          </p:nvPr>
        </p:nvSpPr>
        <p:spPr>
          <a:ln/>
        </p:spPr>
        <p:txBody>
          <a:bodyPr/>
          <a:lstStyle>
            <a:lvl1pPr>
              <a:defRPr/>
            </a:lvl1pPr>
          </a:lstStyle>
          <a:p>
            <a:pPr>
              <a:defRPr/>
            </a:pPr>
            <a:endParaRPr lang="en-US"/>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pPr>
                <a:defRPr/>
              </a:pPr>
              <a:t>‹#›</a:t>
            </a:fld>
            <a:endParaRPr lang="en-US"/>
          </a:p>
        </p:txBody>
      </p:sp>
    </p:spTree>
    <p:extLst>
      <p:ext uri="{BB962C8B-B14F-4D97-AF65-F5344CB8AC3E}">
        <p14:creationId xmlns:p14="http://schemas.microsoft.com/office/powerpoint/2010/main" val="2118653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pPr>
                <a:defRPr/>
              </a:pPr>
              <a:t>‹#›</a:t>
            </a:fld>
            <a:endParaRPr lang="en-US"/>
          </a:p>
        </p:txBody>
      </p:sp>
    </p:spTree>
    <p:extLst>
      <p:ext uri="{BB962C8B-B14F-4D97-AF65-F5344CB8AC3E}">
        <p14:creationId xmlns:p14="http://schemas.microsoft.com/office/powerpoint/2010/main" val="339371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pPr>
                <a:defRPr/>
              </a:pPr>
              <a:t>‹#›</a:t>
            </a:fld>
            <a:endParaRPr lang="en-US"/>
          </a:p>
        </p:txBody>
      </p:sp>
    </p:spTree>
    <p:extLst>
      <p:ext uri="{BB962C8B-B14F-4D97-AF65-F5344CB8AC3E}">
        <p14:creationId xmlns:p14="http://schemas.microsoft.com/office/powerpoint/2010/main" val="271856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616635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3449123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904349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4155517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137054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182935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3614713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804289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1115889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10628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3489815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3CBC90A8-9D4B-A341-979F-60168222C714}" type="slidenum">
              <a:rPr lang="en-US"/>
              <a:pPr>
                <a:defRPr/>
              </a:pPr>
              <a:t>‹#›</a:t>
            </a:fld>
            <a:endParaRPr lang="en-US"/>
          </a:p>
        </p:txBody>
      </p:sp>
    </p:spTree>
    <p:extLst>
      <p:ext uri="{BB962C8B-B14F-4D97-AF65-F5344CB8AC3E}">
        <p14:creationId xmlns:p14="http://schemas.microsoft.com/office/powerpoint/2010/main" val="3322527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B0108185-18CE-0C42-9CE2-B9A0BC44E89D}" type="slidenum">
              <a:rPr lang="en-US"/>
              <a:pPr>
                <a:defRPr/>
              </a:pPr>
              <a:t>‹#›</a:t>
            </a:fld>
            <a:endParaRPr lang="en-US"/>
          </a:p>
        </p:txBody>
      </p:sp>
    </p:spTree>
    <p:extLst>
      <p:ext uri="{BB962C8B-B14F-4D97-AF65-F5344CB8AC3E}">
        <p14:creationId xmlns:p14="http://schemas.microsoft.com/office/powerpoint/2010/main" val="2308196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301ACD70-02E0-324A-84FA-0FBF03E6C9C4}" type="slidenum">
              <a:rPr lang="en-US"/>
              <a:pPr>
                <a:defRPr/>
              </a:pPr>
              <a:t>‹#›</a:t>
            </a:fld>
            <a:endParaRPr lang="en-US"/>
          </a:p>
        </p:txBody>
      </p:sp>
    </p:spTree>
    <p:extLst>
      <p:ext uri="{BB962C8B-B14F-4D97-AF65-F5344CB8AC3E}">
        <p14:creationId xmlns:p14="http://schemas.microsoft.com/office/powerpoint/2010/main" val="572478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
          <p:cNvSpPr>
            <a:spLocks noGrp="1" noChangeArrowheads="1"/>
          </p:cNvSpPr>
          <p:nvPr>
            <p:ph type="dt" sz="half" idx="10"/>
          </p:nvPr>
        </p:nvSpPr>
        <p:spPr>
          <a:ln/>
        </p:spPr>
        <p:txBody>
          <a:bodyPr/>
          <a:lstStyle>
            <a:lvl1pPr>
              <a:defRPr/>
            </a:lvl1pPr>
          </a:lstStyle>
          <a:p>
            <a:pPr>
              <a:defRPr/>
            </a:pPr>
            <a:endParaRPr lang="en-US"/>
          </a:p>
        </p:txBody>
      </p:sp>
      <p:sp>
        <p:nvSpPr>
          <p:cNvPr id="8" name="Rectangle 21"/>
          <p:cNvSpPr>
            <a:spLocks noGrp="1" noChangeArrowheads="1"/>
          </p:cNvSpPr>
          <p:nvPr>
            <p:ph type="ftr" sz="quarter" idx="11"/>
          </p:nvPr>
        </p:nvSpPr>
        <p:spPr>
          <a:ln/>
        </p:spPr>
        <p:txBody>
          <a:bodyPr/>
          <a:lstStyle>
            <a:lvl1pPr>
              <a:defRPr/>
            </a:lvl1pPr>
          </a:lstStyle>
          <a:p>
            <a:pPr>
              <a:defRPr/>
            </a:pPr>
            <a:endParaRPr lang="en-US"/>
          </a:p>
        </p:txBody>
      </p:sp>
      <p:sp>
        <p:nvSpPr>
          <p:cNvPr id="9" name="Rectangle 22"/>
          <p:cNvSpPr>
            <a:spLocks noGrp="1" noChangeArrowheads="1"/>
          </p:cNvSpPr>
          <p:nvPr>
            <p:ph type="sldNum" sz="quarter" idx="12"/>
          </p:nvPr>
        </p:nvSpPr>
        <p:spPr>
          <a:ln/>
        </p:spPr>
        <p:txBody>
          <a:bodyPr/>
          <a:lstStyle>
            <a:lvl1pPr>
              <a:defRPr/>
            </a:lvl1pPr>
          </a:lstStyle>
          <a:p>
            <a:pPr>
              <a:defRPr/>
            </a:pPr>
            <a:fld id="{D9ABEB44-DE1D-A64A-BE1B-2989801FD95A}" type="slidenum">
              <a:rPr lang="en-US"/>
              <a:pPr>
                <a:defRPr/>
              </a:pPr>
              <a:t>‹#›</a:t>
            </a:fld>
            <a:endParaRPr lang="en-US"/>
          </a:p>
        </p:txBody>
      </p:sp>
    </p:spTree>
    <p:extLst>
      <p:ext uri="{BB962C8B-B14F-4D97-AF65-F5344CB8AC3E}">
        <p14:creationId xmlns:p14="http://schemas.microsoft.com/office/powerpoint/2010/main" val="2889885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
          <p:cNvSpPr>
            <a:spLocks noGrp="1" noChangeArrowheads="1"/>
          </p:cNvSpPr>
          <p:nvPr>
            <p:ph type="dt" sz="half" idx="10"/>
          </p:nvPr>
        </p:nvSpPr>
        <p:spPr>
          <a:ln/>
        </p:spPr>
        <p:txBody>
          <a:bodyPr/>
          <a:lstStyle>
            <a:lvl1pPr>
              <a:defRPr/>
            </a:lvl1pPr>
          </a:lstStyle>
          <a:p>
            <a:pPr>
              <a:defRPr/>
            </a:pPr>
            <a:endParaRPr lang="en-US"/>
          </a:p>
        </p:txBody>
      </p:sp>
      <p:sp>
        <p:nvSpPr>
          <p:cNvPr id="4" name="Rectangle 21"/>
          <p:cNvSpPr>
            <a:spLocks noGrp="1" noChangeArrowheads="1"/>
          </p:cNvSpPr>
          <p:nvPr>
            <p:ph type="ftr" sz="quarter" idx="11"/>
          </p:nvPr>
        </p:nvSpPr>
        <p:spPr>
          <a:ln/>
        </p:spPr>
        <p:txBody>
          <a:bodyPr/>
          <a:lstStyle>
            <a:lvl1pPr>
              <a:defRPr/>
            </a:lvl1pPr>
          </a:lstStyle>
          <a:p>
            <a:pPr>
              <a:defRPr/>
            </a:pPr>
            <a:endParaRPr lang="en-US"/>
          </a:p>
        </p:txBody>
      </p:sp>
      <p:sp>
        <p:nvSpPr>
          <p:cNvPr id="5" name="Rectangle 22"/>
          <p:cNvSpPr>
            <a:spLocks noGrp="1" noChangeArrowheads="1"/>
          </p:cNvSpPr>
          <p:nvPr>
            <p:ph type="sldNum" sz="quarter" idx="12"/>
          </p:nvPr>
        </p:nvSpPr>
        <p:spPr>
          <a:ln/>
        </p:spPr>
        <p:txBody>
          <a:bodyPr/>
          <a:lstStyle>
            <a:lvl1pPr>
              <a:defRPr/>
            </a:lvl1pPr>
          </a:lstStyle>
          <a:p>
            <a:pPr>
              <a:defRPr/>
            </a:pPr>
            <a:fld id="{F9BDB7F5-C45B-D44D-A619-9F892ECDEE80}" type="slidenum">
              <a:rPr lang="en-US"/>
              <a:pPr>
                <a:defRPr/>
              </a:pPr>
              <a:t>‹#›</a:t>
            </a:fld>
            <a:endParaRPr lang="en-US"/>
          </a:p>
        </p:txBody>
      </p:sp>
    </p:spTree>
    <p:extLst>
      <p:ext uri="{BB962C8B-B14F-4D97-AF65-F5344CB8AC3E}">
        <p14:creationId xmlns:p14="http://schemas.microsoft.com/office/powerpoint/2010/main" val="824671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en-US"/>
          </a:p>
        </p:txBody>
      </p:sp>
      <p:sp>
        <p:nvSpPr>
          <p:cNvPr id="3" name="Rectangle 21"/>
          <p:cNvSpPr>
            <a:spLocks noGrp="1" noChangeArrowheads="1"/>
          </p:cNvSpPr>
          <p:nvPr>
            <p:ph type="ftr" sz="quarter" idx="11"/>
          </p:nvPr>
        </p:nvSpPr>
        <p:spPr>
          <a:ln/>
        </p:spPr>
        <p:txBody>
          <a:bodyPr/>
          <a:lstStyle>
            <a:lvl1pPr>
              <a:defRPr/>
            </a:lvl1pPr>
          </a:lstStyle>
          <a:p>
            <a:pPr>
              <a:defRPr/>
            </a:pPr>
            <a:endParaRPr lang="en-US"/>
          </a:p>
        </p:txBody>
      </p:sp>
      <p:sp>
        <p:nvSpPr>
          <p:cNvPr id="4" name="Rectangle 22"/>
          <p:cNvSpPr>
            <a:spLocks noGrp="1" noChangeArrowheads="1"/>
          </p:cNvSpPr>
          <p:nvPr>
            <p:ph type="sldNum" sz="quarter" idx="12"/>
          </p:nvPr>
        </p:nvSpPr>
        <p:spPr>
          <a:ln/>
        </p:spPr>
        <p:txBody>
          <a:bodyPr/>
          <a:lstStyle>
            <a:lvl1pPr>
              <a:defRPr/>
            </a:lvl1pPr>
          </a:lstStyle>
          <a:p>
            <a:pPr>
              <a:defRPr/>
            </a:pPr>
            <a:fld id="{47FE90BF-D5C5-2B49-9C52-BF21A1A0A172}" type="slidenum">
              <a:rPr lang="en-US"/>
              <a:pPr>
                <a:defRPr/>
              </a:pPr>
              <a:t>‹#›</a:t>
            </a:fld>
            <a:endParaRPr lang="en-US"/>
          </a:p>
        </p:txBody>
      </p:sp>
    </p:spTree>
    <p:extLst>
      <p:ext uri="{BB962C8B-B14F-4D97-AF65-F5344CB8AC3E}">
        <p14:creationId xmlns:p14="http://schemas.microsoft.com/office/powerpoint/2010/main" val="232461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2754129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C0B549B1-3032-394D-BD21-65C4F1989D78}" type="slidenum">
              <a:rPr lang="en-US"/>
              <a:pPr>
                <a:defRPr/>
              </a:pPr>
              <a:t>‹#›</a:t>
            </a:fld>
            <a:endParaRPr lang="en-US"/>
          </a:p>
        </p:txBody>
      </p:sp>
    </p:spTree>
    <p:extLst>
      <p:ext uri="{BB962C8B-B14F-4D97-AF65-F5344CB8AC3E}">
        <p14:creationId xmlns:p14="http://schemas.microsoft.com/office/powerpoint/2010/main" val="2478309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2CDE0739-56B6-3846-A65F-949094F983CC}" type="slidenum">
              <a:rPr lang="en-US"/>
              <a:pPr>
                <a:defRPr/>
              </a:pPr>
              <a:t>‹#›</a:t>
            </a:fld>
            <a:endParaRPr lang="en-US"/>
          </a:p>
        </p:txBody>
      </p:sp>
    </p:spTree>
    <p:extLst>
      <p:ext uri="{BB962C8B-B14F-4D97-AF65-F5344CB8AC3E}">
        <p14:creationId xmlns:p14="http://schemas.microsoft.com/office/powerpoint/2010/main" val="1057036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9F67B477-7D71-274C-B7C8-225178693FB8}" type="slidenum">
              <a:rPr lang="en-US"/>
              <a:pPr>
                <a:defRPr/>
              </a:pPr>
              <a:t>‹#›</a:t>
            </a:fld>
            <a:endParaRPr lang="en-US"/>
          </a:p>
        </p:txBody>
      </p:sp>
    </p:spTree>
    <p:extLst>
      <p:ext uri="{BB962C8B-B14F-4D97-AF65-F5344CB8AC3E}">
        <p14:creationId xmlns:p14="http://schemas.microsoft.com/office/powerpoint/2010/main" val="1578631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B509BA51-8C01-9643-B829-40FBFDD435DF}" type="slidenum">
              <a:rPr lang="en-US"/>
              <a:pPr>
                <a:defRPr/>
              </a:pPr>
              <a:t>‹#›</a:t>
            </a:fld>
            <a:endParaRPr lang="en-US"/>
          </a:p>
        </p:txBody>
      </p:sp>
    </p:spTree>
    <p:extLst>
      <p:ext uri="{BB962C8B-B14F-4D97-AF65-F5344CB8AC3E}">
        <p14:creationId xmlns:p14="http://schemas.microsoft.com/office/powerpoint/2010/main" val="3724243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93DB4765-B609-024B-A0B2-34746CFCBAB0}" type="slidenum">
              <a:rPr lang="en-US"/>
              <a:pPr>
                <a:defRPr/>
              </a:pPr>
              <a:t>‹#›</a:t>
            </a:fld>
            <a:endParaRPr lang="en-US"/>
          </a:p>
        </p:txBody>
      </p:sp>
    </p:spTree>
    <p:extLst>
      <p:ext uri="{BB962C8B-B14F-4D97-AF65-F5344CB8AC3E}">
        <p14:creationId xmlns:p14="http://schemas.microsoft.com/office/powerpoint/2010/main" val="42405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D5AD4FA5-35EA-FE48-AAE4-1437A3A0F85D}" type="slidenum">
              <a:rPr lang="en-US"/>
              <a:pPr>
                <a:defRPr/>
              </a:pPr>
              <a:t>‹#›</a:t>
            </a:fld>
            <a:endParaRPr lang="en-US"/>
          </a:p>
        </p:txBody>
      </p:sp>
    </p:spTree>
    <p:extLst>
      <p:ext uri="{BB962C8B-B14F-4D97-AF65-F5344CB8AC3E}">
        <p14:creationId xmlns:p14="http://schemas.microsoft.com/office/powerpoint/2010/main" val="1413600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2018912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822111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12304706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406447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830665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1279962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2378527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7717772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3300419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3147796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2818085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3536106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4234545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170294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E7250DB-12FB-B142-8EA4-77D44B81388A}" type="slidenum">
              <a:rPr lang="en-US"/>
              <a:pPr>
                <a:defRPr/>
              </a:pPr>
              <a:t>‹#›</a:t>
            </a:fld>
            <a:endParaRPr lang="en-US"/>
          </a:p>
        </p:txBody>
      </p:sp>
    </p:spTree>
    <p:extLst>
      <p:ext uri="{BB962C8B-B14F-4D97-AF65-F5344CB8AC3E}">
        <p14:creationId xmlns:p14="http://schemas.microsoft.com/office/powerpoint/2010/main" val="75261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619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0313BB4-97E5-7A46-A56B-CA0B1EA7DAC1}" type="slidenum">
              <a:rPr lang="en-US"/>
              <a:pPr>
                <a:defRPr/>
              </a:pPr>
              <a:t>‹#›</a:t>
            </a:fld>
            <a:endParaRPr lang="en-US"/>
          </a:p>
        </p:txBody>
      </p:sp>
    </p:spTree>
    <p:extLst>
      <p:ext uri="{BB962C8B-B14F-4D97-AF65-F5344CB8AC3E}">
        <p14:creationId xmlns:p14="http://schemas.microsoft.com/office/powerpoint/2010/main" val="2704060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2E8C5F-E25A-E14C-A203-27869DF5E83C}" type="slidenum">
              <a:rPr lang="en-US"/>
              <a:pPr>
                <a:defRPr/>
              </a:pPr>
              <a:t>‹#›</a:t>
            </a:fld>
            <a:endParaRPr lang="en-US"/>
          </a:p>
        </p:txBody>
      </p:sp>
    </p:spTree>
    <p:extLst>
      <p:ext uri="{BB962C8B-B14F-4D97-AF65-F5344CB8AC3E}">
        <p14:creationId xmlns:p14="http://schemas.microsoft.com/office/powerpoint/2010/main" val="204362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2B31AE30-EBB5-5849-919B-F9F8AC32CC08}" type="slidenum">
              <a:rPr lang="en-US"/>
              <a:pPr>
                <a:defRPr/>
              </a:pPr>
              <a:t>‹#›</a:t>
            </a:fld>
            <a:endParaRPr lang="en-US"/>
          </a:p>
        </p:txBody>
      </p:sp>
    </p:spTree>
    <p:extLst>
      <p:ext uri="{BB962C8B-B14F-4D97-AF65-F5344CB8AC3E}">
        <p14:creationId xmlns:p14="http://schemas.microsoft.com/office/powerpoint/2010/main" val="4019054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CF1D47-9944-6E49-A30E-F75E0C16A689}" type="slidenum">
              <a:rPr lang="en-US"/>
              <a:pPr>
                <a:defRPr/>
              </a:pPr>
              <a:t>‹#›</a:t>
            </a:fld>
            <a:endParaRPr lang="en-US"/>
          </a:p>
        </p:txBody>
      </p:sp>
    </p:spTree>
    <p:extLst>
      <p:ext uri="{BB962C8B-B14F-4D97-AF65-F5344CB8AC3E}">
        <p14:creationId xmlns:p14="http://schemas.microsoft.com/office/powerpoint/2010/main" val="1626336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5EF1FC3-EE77-2747-BD05-5E1FAE50DC22}" type="slidenum">
              <a:rPr lang="en-US"/>
              <a:pPr>
                <a:defRPr/>
              </a:pPr>
              <a:t>‹#›</a:t>
            </a:fld>
            <a:endParaRPr lang="en-US"/>
          </a:p>
        </p:txBody>
      </p:sp>
    </p:spTree>
    <p:extLst>
      <p:ext uri="{BB962C8B-B14F-4D97-AF65-F5344CB8AC3E}">
        <p14:creationId xmlns:p14="http://schemas.microsoft.com/office/powerpoint/2010/main" val="33771297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DC37E23-0ECF-514E-B6EC-1A16527E9B66}" type="slidenum">
              <a:rPr lang="en-US"/>
              <a:pPr>
                <a:defRPr/>
              </a:pPr>
              <a:t>‹#›</a:t>
            </a:fld>
            <a:endParaRPr lang="en-US"/>
          </a:p>
        </p:txBody>
      </p:sp>
    </p:spTree>
    <p:extLst>
      <p:ext uri="{BB962C8B-B14F-4D97-AF65-F5344CB8AC3E}">
        <p14:creationId xmlns:p14="http://schemas.microsoft.com/office/powerpoint/2010/main" val="712128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92A1ABA-1C4E-A441-A6C7-56C2D4B597B3}" type="slidenum">
              <a:rPr lang="en-US"/>
              <a:pPr>
                <a:defRPr/>
              </a:pPr>
              <a:t>‹#›</a:t>
            </a:fld>
            <a:endParaRPr lang="en-US"/>
          </a:p>
        </p:txBody>
      </p:sp>
    </p:spTree>
    <p:extLst>
      <p:ext uri="{BB962C8B-B14F-4D97-AF65-F5344CB8AC3E}">
        <p14:creationId xmlns:p14="http://schemas.microsoft.com/office/powerpoint/2010/main" val="2963029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CD7DF236-F461-384C-A1B9-3D371DFF5767}" type="slidenum">
              <a:rPr lang="en-US"/>
              <a:pPr>
                <a:defRPr/>
              </a:pPr>
              <a:t>‹#›</a:t>
            </a:fld>
            <a:endParaRPr lang="en-US"/>
          </a:p>
        </p:txBody>
      </p:sp>
    </p:spTree>
    <p:extLst>
      <p:ext uri="{BB962C8B-B14F-4D97-AF65-F5344CB8AC3E}">
        <p14:creationId xmlns:p14="http://schemas.microsoft.com/office/powerpoint/2010/main" val="1585573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DD6C3E3-C3FD-4E4A-BD24-13448E81FA8F}" type="slidenum">
              <a:rPr lang="en-US"/>
              <a:pPr>
                <a:defRPr/>
              </a:pPr>
              <a:t>‹#›</a:t>
            </a:fld>
            <a:endParaRPr lang="en-US"/>
          </a:p>
        </p:txBody>
      </p:sp>
    </p:spTree>
    <p:extLst>
      <p:ext uri="{BB962C8B-B14F-4D97-AF65-F5344CB8AC3E}">
        <p14:creationId xmlns:p14="http://schemas.microsoft.com/office/powerpoint/2010/main" val="3119287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BDA5A547-272B-D74E-BD8C-1ACAE0C921B0}" type="slidenum">
              <a:rPr lang="en-US"/>
              <a:pPr>
                <a:defRPr/>
              </a:pPr>
              <a:t>‹#›</a:t>
            </a:fld>
            <a:endParaRPr lang="en-US"/>
          </a:p>
        </p:txBody>
      </p:sp>
    </p:spTree>
    <p:extLst>
      <p:ext uri="{BB962C8B-B14F-4D97-AF65-F5344CB8AC3E}">
        <p14:creationId xmlns:p14="http://schemas.microsoft.com/office/powerpoint/2010/main" val="149612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621310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73E2C84-037D-5744-87DC-AD47F5B3F434}" type="datetimeFigureOut">
              <a:rPr lang="en-US"/>
              <a:pPr>
                <a:defRPr/>
              </a:pPr>
              <a:t>12/26/23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D4E8DFC-0D4E-2348-B716-1051BB1340C8}" type="slidenum">
              <a:rPr lang="en-US"/>
              <a:pPr>
                <a:defRPr/>
              </a:pPr>
              <a:t>‹#›</a:t>
            </a:fld>
            <a:endParaRPr lang="en-US"/>
          </a:p>
        </p:txBody>
      </p:sp>
    </p:spTree>
    <p:extLst>
      <p:ext uri="{BB962C8B-B14F-4D97-AF65-F5344CB8AC3E}">
        <p14:creationId xmlns:p14="http://schemas.microsoft.com/office/powerpoint/2010/main" val="1063528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A246275-C968-6B45-ACEB-EF4F3BFD7232}" type="datetimeFigureOut">
              <a:rPr lang="en-US"/>
              <a:pPr>
                <a:defRPr/>
              </a:pPr>
              <a:t>12/26/23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D214B11-1A78-214D-8AD9-0B7129AC5505}" type="slidenum">
              <a:rPr lang="en-US"/>
              <a:pPr>
                <a:defRPr/>
              </a:pPr>
              <a:t>‹#›</a:t>
            </a:fld>
            <a:endParaRPr lang="en-US"/>
          </a:p>
        </p:txBody>
      </p:sp>
    </p:spTree>
    <p:extLst>
      <p:ext uri="{BB962C8B-B14F-4D97-AF65-F5344CB8AC3E}">
        <p14:creationId xmlns:p14="http://schemas.microsoft.com/office/powerpoint/2010/main" val="3696660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A16E296-C392-8A4D-A59B-2D99EB1C97A8}" type="datetimeFigureOut">
              <a:rPr lang="en-US"/>
              <a:pPr>
                <a:defRPr/>
              </a:pPr>
              <a:t>12/26/23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60EAC2A-14E3-EB40-968D-8305C12DD51A}" type="slidenum">
              <a:rPr lang="en-US"/>
              <a:pPr>
                <a:defRPr/>
              </a:pPr>
              <a:t>‹#›</a:t>
            </a:fld>
            <a:endParaRPr lang="en-US"/>
          </a:p>
        </p:txBody>
      </p:sp>
    </p:spTree>
    <p:extLst>
      <p:ext uri="{BB962C8B-B14F-4D97-AF65-F5344CB8AC3E}">
        <p14:creationId xmlns:p14="http://schemas.microsoft.com/office/powerpoint/2010/main" val="138809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5D09A66-EF53-D045-ADAB-E5C86EA12748}" type="datetimeFigureOut">
              <a:rPr lang="en-US"/>
              <a:pPr>
                <a:defRPr/>
              </a:pPr>
              <a:t>12/26/23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218EB83-82C9-184E-9DAE-34162F6EAB47}" type="slidenum">
              <a:rPr lang="en-US"/>
              <a:pPr>
                <a:defRPr/>
              </a:pPr>
              <a:t>‹#›</a:t>
            </a:fld>
            <a:endParaRPr lang="en-US"/>
          </a:p>
        </p:txBody>
      </p:sp>
    </p:spTree>
    <p:extLst>
      <p:ext uri="{BB962C8B-B14F-4D97-AF65-F5344CB8AC3E}">
        <p14:creationId xmlns:p14="http://schemas.microsoft.com/office/powerpoint/2010/main" val="527780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CAC5FEC-D348-B349-972E-6A9F3867444C}" type="datetimeFigureOut">
              <a:rPr lang="en-US"/>
              <a:pPr>
                <a:defRPr/>
              </a:pPr>
              <a:t>12/26/23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EF049B8-8063-A54B-9115-298173BA70CC}" type="slidenum">
              <a:rPr lang="en-US"/>
              <a:pPr>
                <a:defRPr/>
              </a:pPr>
              <a:t>‹#›</a:t>
            </a:fld>
            <a:endParaRPr lang="en-US"/>
          </a:p>
        </p:txBody>
      </p:sp>
    </p:spTree>
    <p:extLst>
      <p:ext uri="{BB962C8B-B14F-4D97-AF65-F5344CB8AC3E}">
        <p14:creationId xmlns:p14="http://schemas.microsoft.com/office/powerpoint/2010/main" val="3639074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26D011D-D754-B140-84E0-062D9C070942}" type="datetimeFigureOut">
              <a:rPr lang="en-US"/>
              <a:pPr>
                <a:defRPr/>
              </a:pPr>
              <a:t>12/26/23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CA77FAA-25F4-B74E-8B62-04338F090EC3}" type="slidenum">
              <a:rPr lang="en-US"/>
              <a:pPr>
                <a:defRPr/>
              </a:pPr>
              <a:t>‹#›</a:t>
            </a:fld>
            <a:endParaRPr lang="en-US"/>
          </a:p>
        </p:txBody>
      </p:sp>
    </p:spTree>
    <p:extLst>
      <p:ext uri="{BB962C8B-B14F-4D97-AF65-F5344CB8AC3E}">
        <p14:creationId xmlns:p14="http://schemas.microsoft.com/office/powerpoint/2010/main" val="18546094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9FC51C2-D48D-804F-935D-187FA765B4F8}" type="datetimeFigureOut">
              <a:rPr lang="en-US"/>
              <a:pPr>
                <a:defRPr/>
              </a:pPr>
              <a:t>12/26/23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39A3FAE-2146-E745-8560-940C4B0336AD}" type="slidenum">
              <a:rPr lang="en-US"/>
              <a:pPr>
                <a:defRPr/>
              </a:pPr>
              <a:t>‹#›</a:t>
            </a:fld>
            <a:endParaRPr lang="en-US"/>
          </a:p>
        </p:txBody>
      </p:sp>
    </p:spTree>
    <p:extLst>
      <p:ext uri="{BB962C8B-B14F-4D97-AF65-F5344CB8AC3E}">
        <p14:creationId xmlns:p14="http://schemas.microsoft.com/office/powerpoint/2010/main" val="817552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94E330-BB15-EF41-B632-C11D22601AE8}" type="datetimeFigureOut">
              <a:rPr lang="en-US"/>
              <a:pPr>
                <a:defRPr/>
              </a:pPr>
              <a:t>12/26/23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8D0B9B8-56A5-8744-86BF-E50B4DF09D9C}" type="slidenum">
              <a:rPr lang="en-US"/>
              <a:pPr>
                <a:defRPr/>
              </a:pPr>
              <a:t>‹#›</a:t>
            </a:fld>
            <a:endParaRPr lang="en-US"/>
          </a:p>
        </p:txBody>
      </p:sp>
    </p:spTree>
    <p:extLst>
      <p:ext uri="{BB962C8B-B14F-4D97-AF65-F5344CB8AC3E}">
        <p14:creationId xmlns:p14="http://schemas.microsoft.com/office/powerpoint/2010/main" val="2766237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A2F8E90-8994-6D40-B372-BDA57F2FA5EE}" type="datetimeFigureOut">
              <a:rPr lang="en-US"/>
              <a:pPr>
                <a:defRPr/>
              </a:pPr>
              <a:t>12/26/23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82775D0-084F-CE45-B982-C687396A13B3}" type="slidenum">
              <a:rPr lang="en-US"/>
              <a:pPr>
                <a:defRPr/>
              </a:pPr>
              <a:t>‹#›</a:t>
            </a:fld>
            <a:endParaRPr lang="en-US"/>
          </a:p>
        </p:txBody>
      </p:sp>
    </p:spTree>
    <p:extLst>
      <p:ext uri="{BB962C8B-B14F-4D97-AF65-F5344CB8AC3E}">
        <p14:creationId xmlns:p14="http://schemas.microsoft.com/office/powerpoint/2010/main" val="1802799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175DC09-3272-D042-BFBF-B0379DCBACB8}" type="datetimeFigureOut">
              <a:rPr lang="en-US"/>
              <a:pPr>
                <a:defRPr/>
              </a:pPr>
              <a:t>12/26/23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7FAFAF-6FD8-5E44-889A-5EAC9365E237}" type="slidenum">
              <a:rPr lang="en-US"/>
              <a:pPr>
                <a:defRPr/>
              </a:pPr>
              <a:t>‹#›</a:t>
            </a:fld>
            <a:endParaRPr lang="en-US"/>
          </a:p>
        </p:txBody>
      </p:sp>
    </p:spTree>
    <p:extLst>
      <p:ext uri="{BB962C8B-B14F-4D97-AF65-F5344CB8AC3E}">
        <p14:creationId xmlns:p14="http://schemas.microsoft.com/office/powerpoint/2010/main" val="2026527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6.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7.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theme" Target="../theme/theme18.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theme" Target="../theme/theme19.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theme" Target="../theme/theme20.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1.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heme" Target="../theme/theme22.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25.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25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7.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theme" Target="../theme/theme29.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0.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9.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1.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10.jpe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2.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81"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34" charset="-128"/>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8067205-B10B-494E-8488-545C8F6D78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04" r:id="rId1"/>
    <p:sldLayoutId id="2147485505" r:id="rId2"/>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EA1BE1F8-649F-B64A-B33F-2CDEA504F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2338" name="Group 2"/>
          <p:cNvGrpSpPr>
            <a:grpSpLocks/>
          </p:cNvGrpSpPr>
          <p:nvPr/>
        </p:nvGrpSpPr>
        <p:grpSpPr bwMode="auto">
          <a:xfrm>
            <a:off x="0" y="0"/>
            <a:ext cx="9144000" cy="6858000"/>
            <a:chOff x="0" y="0"/>
            <a:chExt cx="5760" cy="4320"/>
          </a:xfrm>
        </p:grpSpPr>
        <p:grpSp>
          <p:nvGrpSpPr>
            <p:cNvPr id="142344" name="Group 3"/>
            <p:cNvGrpSpPr>
              <a:grpSpLocks/>
            </p:cNvGrpSpPr>
            <p:nvPr/>
          </p:nvGrpSpPr>
          <p:grpSpPr bwMode="auto">
            <a:xfrm>
              <a:off x="0" y="0"/>
              <a:ext cx="5760" cy="4320"/>
              <a:chOff x="0" y="0"/>
              <a:chExt cx="5760" cy="4320"/>
            </a:xfrm>
          </p:grpSpPr>
          <p:sp>
            <p:nvSpPr>
              <p:cNvPr id="14235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42374" name="Group 23"/>
              <p:cNvGrpSpPr>
                <a:grpSpLocks/>
              </p:cNvGrpSpPr>
              <p:nvPr/>
            </p:nvGrpSpPr>
            <p:grpSpPr bwMode="auto">
              <a:xfrm>
                <a:off x="0" y="336"/>
                <a:ext cx="5760" cy="3744"/>
                <a:chOff x="0" y="384"/>
                <a:chExt cx="5760" cy="3744"/>
              </a:xfrm>
            </p:grpSpPr>
            <p:sp>
              <p:nvSpPr>
                <p:cNvPr id="14237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7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8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14234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234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234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234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234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235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142351" name="Group 44"/>
            <p:cNvGrpSpPr>
              <a:grpSpLocks/>
            </p:cNvGrpSpPr>
            <p:nvPr/>
          </p:nvGrpSpPr>
          <p:grpSpPr bwMode="auto">
            <a:xfrm>
              <a:off x="0" y="0"/>
              <a:ext cx="5760" cy="149"/>
              <a:chOff x="0" y="0"/>
              <a:chExt cx="5760" cy="149"/>
            </a:xfrm>
          </p:grpSpPr>
          <p:pic>
            <p:nvPicPr>
              <p:cNvPr id="14235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5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235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234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99CCCC"/>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99CCCC"/>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99CCCC"/>
                </a:solidFill>
                <a:latin typeface="Arial Narrow" charset="0"/>
              </a:defRPr>
            </a:lvl1pPr>
          </a:lstStyle>
          <a:p>
            <a:pPr>
              <a:defRPr/>
            </a:pPr>
            <a:fld id="{BB0E0538-C4F6-5443-BBD8-4CFF48A6E2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E4BD69A-6916-E74B-8E35-8975E64CAC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1588"/>
            <a:ext cx="9144000" cy="6859588"/>
            <a:chOff x="0" y="-1"/>
            <a:chExt cx="5760" cy="4321"/>
          </a:xfrm>
        </p:grpSpPr>
        <p:sp>
          <p:nvSpPr>
            <p:cNvPr id="17204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204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204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172043" name="Group 6"/>
            <p:cNvGrpSpPr>
              <a:grpSpLocks/>
            </p:cNvGrpSpPr>
            <p:nvPr/>
          </p:nvGrpSpPr>
          <p:grpSpPr bwMode="auto">
            <a:xfrm>
              <a:off x="0" y="1014"/>
              <a:ext cx="5760" cy="261"/>
              <a:chOff x="0" y="115"/>
              <a:chExt cx="5760" cy="464"/>
            </a:xfrm>
          </p:grpSpPr>
          <p:sp>
            <p:nvSpPr>
              <p:cNvPr id="17204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204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204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204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17203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4D95D1A7-6F7A-E442-976E-6EE0B1890E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 id="2147485448"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1588"/>
            <a:ext cx="9144000" cy="6859588"/>
            <a:chOff x="0" y="-1"/>
            <a:chExt cx="5760" cy="4321"/>
          </a:xfrm>
        </p:grpSpPr>
        <p:sp>
          <p:nvSpPr>
            <p:cNvPr id="18330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183307" name="Group 6"/>
            <p:cNvGrpSpPr>
              <a:grpSpLocks/>
            </p:cNvGrpSpPr>
            <p:nvPr/>
          </p:nvGrpSpPr>
          <p:grpSpPr bwMode="auto">
            <a:xfrm>
              <a:off x="0" y="1014"/>
              <a:ext cx="5760" cy="261"/>
              <a:chOff x="0" y="115"/>
              <a:chExt cx="5760" cy="464"/>
            </a:xfrm>
          </p:grpSpPr>
          <p:sp>
            <p:nvSpPr>
              <p:cNvPr id="18330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183299"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300"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C4DD63F8-D204-E24A-B014-3845C3C0F2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2413" cy="6856413"/>
            <a:chOff x="0" y="0"/>
            <a:chExt cx="5759" cy="4319"/>
          </a:xfrm>
        </p:grpSpPr>
        <p:sp>
          <p:nvSpPr>
            <p:cNvPr id="13320" name="Rectangle 3" descr="PCBTILE"/>
            <p:cNvSpPr>
              <a:spLocks noChangeArrowheads="1"/>
            </p:cNvSpPr>
            <p:nvPr/>
          </p:nvSpPr>
          <p:spPr bwMode="ltGray">
            <a:xfrm>
              <a:off x="0" y="0"/>
              <a:ext cx="5759" cy="4319"/>
            </a:xfrm>
            <a:prstGeom prst="rect">
              <a:avLst/>
            </a:prstGeom>
            <a:blipFill dpi="0" rotWithShape="0">
              <a:blip r:embed="rId1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1" name="Rectangle 4"/>
            <p:cNvSpPr>
              <a:spLocks noChangeArrowheads="1"/>
            </p:cNvSpPr>
            <p:nvPr/>
          </p:nvSpPr>
          <p:spPr bwMode="grayWhite">
            <a:xfrm>
              <a:off x="244" y="196"/>
              <a:ext cx="5320" cy="3880"/>
            </a:xfrm>
            <a:prstGeom prst="rect">
              <a:avLst/>
            </a:prstGeom>
            <a:solidFill>
              <a:schemeClr val="bg1"/>
            </a:solidFill>
            <a:ln w="12700">
              <a:solidFill>
                <a:schemeClr val="tx2"/>
              </a:solidFill>
              <a:miter lim="800000"/>
              <a:headEnd/>
              <a:tailEnd/>
            </a:ln>
          </p:spPr>
          <p:txBody>
            <a:bodyPr wrap="none" anchor="ctr"/>
            <a:lstStyle/>
            <a:p>
              <a:endParaRPr lang="en-US"/>
            </a:p>
          </p:txBody>
        </p:sp>
        <p:sp>
          <p:nvSpPr>
            <p:cNvPr id="13322" name="Rectangle 5"/>
            <p:cNvSpPr>
              <a:spLocks noChangeArrowheads="1"/>
            </p:cNvSpPr>
            <p:nvPr/>
          </p:nvSpPr>
          <p:spPr bwMode="ltGray">
            <a:xfrm>
              <a:off x="240" y="192"/>
              <a:ext cx="27" cy="388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p:nvSpPr>
          <p:spPr bwMode="ltGray">
            <a:xfrm>
              <a:off x="240" y="192"/>
              <a:ext cx="5328" cy="27"/>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74087" name="Rectangle 7"/>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9" name="Rectangle 9"/>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2"/>
                </a:solidFill>
                <a:latin typeface="Arial" charset="0"/>
                <a:ea typeface="+mn-ea"/>
                <a:cs typeface="+mn-cs"/>
              </a:defRPr>
            </a:lvl1pPr>
          </a:lstStyle>
          <a:p>
            <a:pPr>
              <a:defRPr/>
            </a:pPr>
            <a:endParaRPr lang="en-US"/>
          </a:p>
        </p:txBody>
      </p:sp>
      <p:sp>
        <p:nvSpPr>
          <p:cNvPr id="174090" name="Rectangle 10"/>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tx2"/>
                </a:solidFill>
                <a:latin typeface="Arial" charset="0"/>
                <a:ea typeface="+mn-ea"/>
                <a:cs typeface="+mn-cs"/>
              </a:defRPr>
            </a:lvl1pPr>
          </a:lstStyle>
          <a:p>
            <a:pPr>
              <a:defRPr/>
            </a:pPr>
            <a:endParaRPr lang="en-US"/>
          </a:p>
        </p:txBody>
      </p:sp>
      <p:sp>
        <p:nvSpPr>
          <p:cNvPr id="174091" name="Rectangle 11"/>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2"/>
                </a:solidFill>
                <a:latin typeface="Arial" charset="0"/>
              </a:defRPr>
            </a:lvl1pPr>
          </a:lstStyle>
          <a:p>
            <a:pPr>
              <a:defRPr/>
            </a:pPr>
            <a:fld id="{494D6D4E-C268-184A-98DC-D18CCB0264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tint val="10196"/>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94562" name="Group 2"/>
          <p:cNvGrpSpPr>
            <a:grpSpLocks/>
          </p:cNvGrpSpPr>
          <p:nvPr/>
        </p:nvGrpSpPr>
        <p:grpSpPr bwMode="auto">
          <a:xfrm>
            <a:off x="82550" y="82550"/>
            <a:ext cx="8978900" cy="6540500"/>
            <a:chOff x="52" y="52"/>
            <a:chExt cx="5656" cy="4120"/>
          </a:xfrm>
        </p:grpSpPr>
        <p:grpSp>
          <p:nvGrpSpPr>
            <p:cNvPr id="194568" name="Group 3"/>
            <p:cNvGrpSpPr>
              <a:grpSpLocks/>
            </p:cNvGrpSpPr>
            <p:nvPr/>
          </p:nvGrpSpPr>
          <p:grpSpPr bwMode="auto">
            <a:xfrm>
              <a:off x="52" y="52"/>
              <a:ext cx="280" cy="4120"/>
              <a:chOff x="52" y="52"/>
              <a:chExt cx="280" cy="4120"/>
            </a:xfrm>
          </p:grpSpPr>
          <p:sp>
            <p:nvSpPr>
              <p:cNvPr id="194584" name="AutoShape 4"/>
              <p:cNvSpPr>
                <a:spLocks noChangeArrowheads="1"/>
              </p:cNvSpPr>
              <p:nvPr/>
            </p:nvSpPr>
            <p:spPr bwMode="auto">
              <a:xfrm>
                <a:off x="52" y="5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85" name="AutoShape 5"/>
              <p:cNvSpPr>
                <a:spLocks noChangeArrowheads="1"/>
              </p:cNvSpPr>
              <p:nvPr/>
            </p:nvSpPr>
            <p:spPr bwMode="auto">
              <a:xfrm>
                <a:off x="52" y="34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86" name="AutoShape 6"/>
              <p:cNvSpPr>
                <a:spLocks noChangeArrowheads="1"/>
              </p:cNvSpPr>
              <p:nvPr/>
            </p:nvSpPr>
            <p:spPr bwMode="auto">
              <a:xfrm>
                <a:off x="52" y="62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87" name="AutoShape 7"/>
              <p:cNvSpPr>
                <a:spLocks noChangeArrowheads="1"/>
              </p:cNvSpPr>
              <p:nvPr/>
            </p:nvSpPr>
            <p:spPr bwMode="auto">
              <a:xfrm>
                <a:off x="52" y="91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88" name="AutoShape 8"/>
              <p:cNvSpPr>
                <a:spLocks noChangeArrowheads="1"/>
              </p:cNvSpPr>
              <p:nvPr/>
            </p:nvSpPr>
            <p:spPr bwMode="auto">
              <a:xfrm>
                <a:off x="52" y="120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89" name="AutoShape 9"/>
              <p:cNvSpPr>
                <a:spLocks noChangeArrowheads="1"/>
              </p:cNvSpPr>
              <p:nvPr/>
            </p:nvSpPr>
            <p:spPr bwMode="auto">
              <a:xfrm>
                <a:off x="52" y="149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90" name="AutoShape 10"/>
              <p:cNvSpPr>
                <a:spLocks noChangeArrowheads="1"/>
              </p:cNvSpPr>
              <p:nvPr/>
            </p:nvSpPr>
            <p:spPr bwMode="auto">
              <a:xfrm>
                <a:off x="52" y="178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91" name="AutoShape 11"/>
              <p:cNvSpPr>
                <a:spLocks noChangeArrowheads="1"/>
              </p:cNvSpPr>
              <p:nvPr/>
            </p:nvSpPr>
            <p:spPr bwMode="auto">
              <a:xfrm>
                <a:off x="52" y="206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92" name="AutoShape 12"/>
              <p:cNvSpPr>
                <a:spLocks noChangeArrowheads="1"/>
              </p:cNvSpPr>
              <p:nvPr/>
            </p:nvSpPr>
            <p:spPr bwMode="auto">
              <a:xfrm>
                <a:off x="52" y="235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93" name="AutoShape 13"/>
              <p:cNvSpPr>
                <a:spLocks noChangeArrowheads="1"/>
              </p:cNvSpPr>
              <p:nvPr/>
            </p:nvSpPr>
            <p:spPr bwMode="auto">
              <a:xfrm>
                <a:off x="52" y="264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94" name="AutoShape 14"/>
              <p:cNvSpPr>
                <a:spLocks noChangeArrowheads="1"/>
              </p:cNvSpPr>
              <p:nvPr/>
            </p:nvSpPr>
            <p:spPr bwMode="auto">
              <a:xfrm>
                <a:off x="52" y="293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95" name="AutoShape 15"/>
              <p:cNvSpPr>
                <a:spLocks noChangeArrowheads="1"/>
              </p:cNvSpPr>
              <p:nvPr/>
            </p:nvSpPr>
            <p:spPr bwMode="auto">
              <a:xfrm>
                <a:off x="52" y="322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96" name="AutoShape 16"/>
              <p:cNvSpPr>
                <a:spLocks noChangeArrowheads="1"/>
              </p:cNvSpPr>
              <p:nvPr/>
            </p:nvSpPr>
            <p:spPr bwMode="auto">
              <a:xfrm>
                <a:off x="52" y="350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97" name="AutoShape 17"/>
              <p:cNvSpPr>
                <a:spLocks noChangeArrowheads="1"/>
              </p:cNvSpPr>
              <p:nvPr/>
            </p:nvSpPr>
            <p:spPr bwMode="auto">
              <a:xfrm>
                <a:off x="52" y="379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grpSp>
        <p:grpSp>
          <p:nvGrpSpPr>
            <p:cNvPr id="194569" name="Group 18"/>
            <p:cNvGrpSpPr>
              <a:grpSpLocks/>
            </p:cNvGrpSpPr>
            <p:nvPr/>
          </p:nvGrpSpPr>
          <p:grpSpPr bwMode="auto">
            <a:xfrm>
              <a:off x="5428" y="52"/>
              <a:ext cx="280" cy="4120"/>
              <a:chOff x="5428" y="52"/>
              <a:chExt cx="280" cy="4120"/>
            </a:xfrm>
          </p:grpSpPr>
          <p:sp>
            <p:nvSpPr>
              <p:cNvPr id="194570" name="AutoShape 19"/>
              <p:cNvSpPr>
                <a:spLocks noChangeArrowheads="1"/>
              </p:cNvSpPr>
              <p:nvPr/>
            </p:nvSpPr>
            <p:spPr bwMode="auto">
              <a:xfrm>
                <a:off x="5428" y="5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71" name="AutoShape 20"/>
              <p:cNvSpPr>
                <a:spLocks noChangeArrowheads="1"/>
              </p:cNvSpPr>
              <p:nvPr/>
            </p:nvSpPr>
            <p:spPr bwMode="auto">
              <a:xfrm>
                <a:off x="5428" y="34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72" name="AutoShape 21"/>
              <p:cNvSpPr>
                <a:spLocks noChangeArrowheads="1"/>
              </p:cNvSpPr>
              <p:nvPr/>
            </p:nvSpPr>
            <p:spPr bwMode="auto">
              <a:xfrm>
                <a:off x="5428" y="62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73" name="AutoShape 22"/>
              <p:cNvSpPr>
                <a:spLocks noChangeArrowheads="1"/>
              </p:cNvSpPr>
              <p:nvPr/>
            </p:nvSpPr>
            <p:spPr bwMode="auto">
              <a:xfrm>
                <a:off x="5428" y="91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74" name="AutoShape 23"/>
              <p:cNvSpPr>
                <a:spLocks noChangeArrowheads="1"/>
              </p:cNvSpPr>
              <p:nvPr/>
            </p:nvSpPr>
            <p:spPr bwMode="auto">
              <a:xfrm>
                <a:off x="5428" y="120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75" name="AutoShape 24"/>
              <p:cNvSpPr>
                <a:spLocks noChangeArrowheads="1"/>
              </p:cNvSpPr>
              <p:nvPr/>
            </p:nvSpPr>
            <p:spPr bwMode="auto">
              <a:xfrm>
                <a:off x="5428" y="149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76" name="AutoShape 25"/>
              <p:cNvSpPr>
                <a:spLocks noChangeArrowheads="1"/>
              </p:cNvSpPr>
              <p:nvPr/>
            </p:nvSpPr>
            <p:spPr bwMode="auto">
              <a:xfrm>
                <a:off x="5428" y="178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77" name="AutoShape 26"/>
              <p:cNvSpPr>
                <a:spLocks noChangeArrowheads="1"/>
              </p:cNvSpPr>
              <p:nvPr/>
            </p:nvSpPr>
            <p:spPr bwMode="auto">
              <a:xfrm>
                <a:off x="5428" y="206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78" name="AutoShape 27"/>
              <p:cNvSpPr>
                <a:spLocks noChangeArrowheads="1"/>
              </p:cNvSpPr>
              <p:nvPr/>
            </p:nvSpPr>
            <p:spPr bwMode="auto">
              <a:xfrm>
                <a:off x="5428" y="235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79" name="AutoShape 28"/>
              <p:cNvSpPr>
                <a:spLocks noChangeArrowheads="1"/>
              </p:cNvSpPr>
              <p:nvPr/>
            </p:nvSpPr>
            <p:spPr bwMode="auto">
              <a:xfrm>
                <a:off x="5428" y="264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80" name="AutoShape 29"/>
              <p:cNvSpPr>
                <a:spLocks noChangeArrowheads="1"/>
              </p:cNvSpPr>
              <p:nvPr/>
            </p:nvSpPr>
            <p:spPr bwMode="auto">
              <a:xfrm>
                <a:off x="5428" y="293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81" name="AutoShape 30"/>
              <p:cNvSpPr>
                <a:spLocks noChangeArrowheads="1"/>
              </p:cNvSpPr>
              <p:nvPr/>
            </p:nvSpPr>
            <p:spPr bwMode="auto">
              <a:xfrm>
                <a:off x="5428" y="322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82" name="AutoShape 31"/>
              <p:cNvSpPr>
                <a:spLocks noChangeArrowheads="1"/>
              </p:cNvSpPr>
              <p:nvPr/>
            </p:nvSpPr>
            <p:spPr bwMode="auto">
              <a:xfrm>
                <a:off x="5428" y="350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83" name="AutoShape 32"/>
              <p:cNvSpPr>
                <a:spLocks noChangeArrowheads="1"/>
              </p:cNvSpPr>
              <p:nvPr/>
            </p:nvSpPr>
            <p:spPr bwMode="auto">
              <a:xfrm>
                <a:off x="5428" y="379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grpSp>
      </p:grpSp>
      <p:sp>
        <p:nvSpPr>
          <p:cNvPr id="187425" name="Rectangle 33"/>
          <p:cNvSpPr>
            <a:spLocks noGrp="1" noChangeArrowheads="1"/>
          </p:cNvSpPr>
          <p:nvPr>
            <p:ph type="title"/>
          </p:nvPr>
        </p:nvSpPr>
        <p:spPr bwMode="auto">
          <a:xfrm>
            <a:off x="614363" y="609600"/>
            <a:ext cx="806132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87426" name="Rectangle 34"/>
          <p:cNvSpPr>
            <a:spLocks noGrp="1" noChangeArrowheads="1"/>
          </p:cNvSpPr>
          <p:nvPr>
            <p:ph type="body" idx="1"/>
          </p:nvPr>
        </p:nvSpPr>
        <p:spPr bwMode="auto">
          <a:xfrm>
            <a:off x="614363" y="1981200"/>
            <a:ext cx="806132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427" name="Rectangle 3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9688"/>
                </a:solidFill>
                <a:effectLst>
                  <a:outerShdw blurRad="38100" dist="38100" dir="2700000" algn="tl">
                    <a:srgbClr val="000000"/>
                  </a:outerShdw>
                </a:effectLst>
                <a:ea typeface="+mn-ea"/>
                <a:cs typeface="+mn-cs"/>
              </a:defRPr>
            </a:lvl1pPr>
          </a:lstStyle>
          <a:p>
            <a:pPr>
              <a:defRPr/>
            </a:pPr>
            <a:endParaRPr lang="en-US"/>
          </a:p>
        </p:txBody>
      </p:sp>
      <p:sp>
        <p:nvSpPr>
          <p:cNvPr id="187428" name="Rectangle 3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9688"/>
                </a:solidFill>
                <a:effectLst>
                  <a:outerShdw blurRad="38100" dist="38100" dir="2700000" algn="tl">
                    <a:srgbClr val="000000"/>
                  </a:outerShdw>
                </a:effectLst>
              </a:defRPr>
            </a:lvl1pPr>
          </a:lstStyle>
          <a:p>
            <a:pPr>
              <a:defRPr/>
            </a:pPr>
            <a:fld id="{7C7AC400-B341-AE4B-A4CA-FA4DB53CD856}" type="slidenum">
              <a:rPr lang="en-US"/>
              <a:pPr>
                <a:defRPr/>
              </a:pPr>
              <a:t>‹#›</a:t>
            </a:fld>
            <a:endParaRPr lang="en-US"/>
          </a:p>
        </p:txBody>
      </p:sp>
      <p:sp>
        <p:nvSpPr>
          <p:cNvPr id="187429" name="Rectangle 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9688"/>
                </a:solidFill>
                <a:effectLst>
                  <a:outerShdw blurRad="38100" dist="38100" dir="2700000" algn="tl">
                    <a:srgbClr val="000000"/>
                  </a:outerShdw>
                </a:effectLs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1"/>
        </a:buClr>
        <a:buChar char="•"/>
        <a:defRPr sz="3200" b="1">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826" name="Group 2"/>
          <p:cNvGrpSpPr>
            <a:grpSpLocks/>
          </p:cNvGrpSpPr>
          <p:nvPr/>
        </p:nvGrpSpPr>
        <p:grpSpPr bwMode="auto">
          <a:xfrm>
            <a:off x="0" y="0"/>
            <a:ext cx="9144000" cy="6858000"/>
            <a:chOff x="0" y="0"/>
            <a:chExt cx="5760" cy="4320"/>
          </a:xfrm>
        </p:grpSpPr>
        <p:sp>
          <p:nvSpPr>
            <p:cNvPr id="205832" name="Rectangle 3"/>
            <p:cNvSpPr>
              <a:spLocks noChangeArrowheads="1"/>
            </p:cNvSpPr>
            <p:nvPr/>
          </p:nvSpPr>
          <p:spPr bwMode="ltGray">
            <a:xfrm>
              <a:off x="0" y="0"/>
              <a:ext cx="5760" cy="4320"/>
            </a:xfrm>
            <a:prstGeom prst="rect">
              <a:avLst/>
            </a:pr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nvGrpSpPr>
            <p:cNvPr id="205833" name="Group 4"/>
            <p:cNvGrpSpPr>
              <a:grpSpLocks/>
            </p:cNvGrpSpPr>
            <p:nvPr/>
          </p:nvGrpSpPr>
          <p:grpSpPr bwMode="auto">
            <a:xfrm>
              <a:off x="235" y="3744"/>
              <a:ext cx="5291" cy="481"/>
              <a:chOff x="235" y="3744"/>
              <a:chExt cx="5291" cy="481"/>
            </a:xfrm>
          </p:grpSpPr>
          <p:sp>
            <p:nvSpPr>
              <p:cNvPr id="321541" name="Freeform 5"/>
              <p:cNvSpPr>
                <a:spLocks/>
              </p:cNvSpPr>
              <p:nvPr/>
            </p:nvSpPr>
            <p:spPr bwMode="ltGray">
              <a:xfrm>
                <a:off x="23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2" name="Freeform 6"/>
              <p:cNvSpPr>
                <a:spLocks/>
              </p:cNvSpPr>
              <p:nvPr/>
            </p:nvSpPr>
            <p:spPr bwMode="ltGray">
              <a:xfrm>
                <a:off x="683"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3" name="Freeform 7"/>
              <p:cNvSpPr>
                <a:spLocks/>
              </p:cNvSpPr>
              <p:nvPr/>
            </p:nvSpPr>
            <p:spPr bwMode="ltGray">
              <a:xfrm>
                <a:off x="1130"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4" name="Freeform 8"/>
              <p:cNvSpPr>
                <a:spLocks/>
              </p:cNvSpPr>
              <p:nvPr/>
            </p:nvSpPr>
            <p:spPr bwMode="ltGray">
              <a:xfrm>
                <a:off x="1578"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5" name="Freeform 9"/>
              <p:cNvSpPr>
                <a:spLocks/>
              </p:cNvSpPr>
              <p:nvPr/>
            </p:nvSpPr>
            <p:spPr bwMode="ltGray">
              <a:xfrm>
                <a:off x="202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6" name="Freeform 10"/>
              <p:cNvSpPr>
                <a:spLocks/>
              </p:cNvSpPr>
              <p:nvPr/>
            </p:nvSpPr>
            <p:spPr bwMode="ltGray">
              <a:xfrm>
                <a:off x="2474"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7" name="Freeform 11"/>
              <p:cNvSpPr>
                <a:spLocks/>
              </p:cNvSpPr>
              <p:nvPr/>
            </p:nvSpPr>
            <p:spPr bwMode="ltGray">
              <a:xfrm>
                <a:off x="2921"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8" name="Freeform 12"/>
              <p:cNvSpPr>
                <a:spLocks/>
              </p:cNvSpPr>
              <p:nvPr/>
            </p:nvSpPr>
            <p:spPr bwMode="ltGray">
              <a:xfrm>
                <a:off x="336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9" name="Freeform 13"/>
              <p:cNvSpPr>
                <a:spLocks/>
              </p:cNvSpPr>
              <p:nvPr/>
            </p:nvSpPr>
            <p:spPr bwMode="ltGray">
              <a:xfrm>
                <a:off x="3816"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50" name="Freeform 14"/>
              <p:cNvSpPr>
                <a:spLocks/>
              </p:cNvSpPr>
              <p:nvPr/>
            </p:nvSpPr>
            <p:spPr bwMode="ltGray">
              <a:xfrm>
                <a:off x="4264"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51" name="Freeform 15"/>
              <p:cNvSpPr>
                <a:spLocks/>
              </p:cNvSpPr>
              <p:nvPr/>
            </p:nvSpPr>
            <p:spPr bwMode="ltGray">
              <a:xfrm>
                <a:off x="4711"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52" name="Freeform 16"/>
              <p:cNvSpPr>
                <a:spLocks/>
              </p:cNvSpPr>
              <p:nvPr/>
            </p:nvSpPr>
            <p:spPr bwMode="ltGray">
              <a:xfrm>
                <a:off x="515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grpSp>
        <p:sp useBgFill="1">
          <p:nvSpPr>
            <p:cNvPr id="321553" name="Rectangle 17"/>
            <p:cNvSpPr>
              <a:spLocks noChangeArrowheads="1"/>
            </p:cNvSpPr>
            <p:nvPr/>
          </p:nvSpPr>
          <p:spPr bwMode="blackWhite">
            <a:xfrm>
              <a:off x="228" y="4"/>
              <a:ext cx="5304" cy="3664"/>
            </a:xfrm>
            <a:prstGeom prst="rect">
              <a:avLst/>
            </a:prstGeom>
            <a:ln w="12700">
              <a:solidFill>
                <a:schemeClr val="tx2"/>
              </a:solidFill>
              <a:miter lim="800000"/>
              <a:headEnd/>
              <a:tailEnd/>
            </a:ln>
            <a:effectLst>
              <a:outerShdw blurRad="63500" dist="53882" dir="2700000" algn="ctr" rotWithShape="0">
                <a:srgbClr val="262017">
                  <a:alpha val="50000"/>
                </a:srgbClr>
              </a:outerShdw>
            </a:effectLst>
          </p:spPr>
          <p:txBody>
            <a:bodyPr wrap="none" anchor="ctr"/>
            <a:lstStyle/>
            <a:p>
              <a:pPr>
                <a:defRPr/>
              </a:pPr>
              <a:endParaRPr lang="en-US">
                <a:solidFill>
                  <a:srgbClr val="FFFFFF"/>
                </a:solidFill>
              </a:endParaRPr>
            </a:p>
          </p:txBody>
        </p:sp>
      </p:grpSp>
      <p:sp>
        <p:nvSpPr>
          <p:cNvPr id="321554" name="Rectangle 18"/>
          <p:cNvSpPr>
            <a:spLocks noGrp="1" noChangeArrowheads="1"/>
          </p:cNvSpPr>
          <p:nvPr>
            <p:ph type="title"/>
          </p:nvPr>
        </p:nvSpPr>
        <p:spPr bwMode="auto">
          <a:xfrm>
            <a:off x="469900" y="190500"/>
            <a:ext cx="8278813" cy="1104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21555" name="Rectangle 19"/>
          <p:cNvSpPr>
            <a:spLocks noGrp="1" noChangeArrowheads="1"/>
          </p:cNvSpPr>
          <p:nvPr>
            <p:ph type="body" idx="1"/>
          </p:nvPr>
        </p:nvSpPr>
        <p:spPr bwMode="auto">
          <a:xfrm>
            <a:off x="469900" y="1524000"/>
            <a:ext cx="8278813"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556" name="Rectangle 20"/>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sz="1400">
                <a:solidFill>
                  <a:srgbClr val="BF9555"/>
                </a:solidFill>
                <a:ea typeface="+mn-ea"/>
                <a:cs typeface="+mn-cs"/>
              </a:defRPr>
            </a:lvl1pPr>
          </a:lstStyle>
          <a:p>
            <a:pPr>
              <a:defRPr/>
            </a:pPr>
            <a:endParaRPr lang="en-US"/>
          </a:p>
        </p:txBody>
      </p:sp>
      <p:sp>
        <p:nvSpPr>
          <p:cNvPr id="321557" name="Rectangle 21"/>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ctr">
              <a:defRPr sz="1400">
                <a:solidFill>
                  <a:srgbClr val="BF9555"/>
                </a:solidFill>
                <a:ea typeface="+mn-ea"/>
                <a:cs typeface="+mn-cs"/>
              </a:defRPr>
            </a:lvl1pPr>
          </a:lstStyle>
          <a:p>
            <a:pPr>
              <a:defRPr/>
            </a:pPr>
            <a:endParaRPr lang="en-US"/>
          </a:p>
        </p:txBody>
      </p:sp>
      <p:sp>
        <p:nvSpPr>
          <p:cNvPr id="321558" name="Rectangle 22"/>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400">
                <a:solidFill>
                  <a:srgbClr val="BF9555"/>
                </a:solidFill>
              </a:defRPr>
            </a:lvl1pPr>
          </a:lstStyle>
          <a:p>
            <a:pPr>
              <a:defRPr/>
            </a:pPr>
            <a:fld id="{85CBB8D5-547B-BE44-914C-6D4D76D0CAC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 id="214748548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7" name="Shape 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eaLnBrk="1" fontAlgn="auto" hangingPunct="1">
              <a:spcAft>
                <a:spcPts val="0"/>
              </a:spcAft>
            </a:pPr>
            <a:endParaRPr sz="1400" kern="0">
              <a:solidFill>
                <a:srgbClr val="000000"/>
              </a:solidFill>
              <a:latin typeface="Arial"/>
              <a:ea typeface="Arial"/>
              <a:cs typeface="Arial"/>
              <a:sym typeface="Arial"/>
              <a:rtl val="0"/>
            </a:endParaRPr>
          </a:p>
        </p:txBody>
      </p:sp>
      <p:sp>
        <p:nvSpPr>
          <p:cNvPr id="8" name="Shape 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eaLnBrk="1" fontAlgn="auto" hangingPunct="1">
              <a:spcAft>
                <a:spcPts val="0"/>
              </a:spcAft>
            </a:pPr>
            <a:endParaRPr sz="1400" kern="0">
              <a:solidFill>
                <a:srgbClr val="000000"/>
              </a:solidFill>
              <a:latin typeface="Arial"/>
              <a:ea typeface="Arial"/>
              <a:cs typeface="Arial"/>
              <a:sym typeface="Arial"/>
              <a:rtl val="0"/>
            </a:endParaRPr>
          </a:p>
        </p:txBody>
      </p:sp>
      <p:sp>
        <p:nvSpPr>
          <p:cNvPr id="9" name="Shape 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eaLnBrk="1" fontAlgn="auto" hangingPunct="1">
              <a:spcAft>
                <a:spcPts val="0"/>
              </a:spcAft>
            </a:pPr>
            <a:endParaRPr sz="1400" kern="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874884999"/>
      </p:ext>
    </p:extLst>
  </p:cSld>
  <p:clrMap bg1="lt1" tx1="dk1" bg2="dk2" tx2="lt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6097111"/>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 id="2147485602" r:id="rId12"/>
    <p:sldLayoutId id="21474856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1599108055"/>
      </p:ext>
    </p:extLst>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 id="2147485616" r:id="rId12"/>
    <p:sldLayoutId id="2147485617" r:id="rId13"/>
    <p:sldLayoutId id="214748561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4229979496"/>
      </p:ext>
    </p:extLst>
  </p:cSld>
  <p:clrMap bg1="dk2" tx1="lt1" bg2="dk1" tx2="lt2" accent1="accent1" accent2="accent2" accent3="accent3" accent4="accent4" accent5="accent5" accent6="accent6" hlink="hlink" folHlink="folHlink"/>
  <p:sldLayoutIdLst>
    <p:sldLayoutId id="2147485632"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216809"/>
      </p:ext>
    </p:extLst>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41463586-26F2-604D-A40D-8471C93EA0B5}" type="slidenum">
              <a:rPr lang="en-US" smtClean="0"/>
              <a:pPr>
                <a:defRPr/>
              </a:pPr>
              <a:t>‹#›</a:t>
            </a:fld>
            <a:endParaRPr lang="en-US"/>
          </a:p>
        </p:txBody>
      </p:sp>
    </p:spTree>
    <p:extLst>
      <p:ext uri="{BB962C8B-B14F-4D97-AF65-F5344CB8AC3E}">
        <p14:creationId xmlns:p14="http://schemas.microsoft.com/office/powerpoint/2010/main" val="3505032235"/>
      </p:ext>
    </p:extLst>
  </p:cSld>
  <p:clrMap bg1="lt1" tx1="dk1" bg2="lt2" tx2="dk2" accent1="accent1" accent2="accent2" accent3="accent3" accent4="accent4" accent5="accent5" accent6="accent6" hlink="hlink" folHlink="folHlink"/>
  <p:sldLayoutIdLst>
    <p:sldLayoutId id="2147485646" r:id="rId1"/>
    <p:sldLayoutId id="2147485647" r:id="rId2"/>
    <p:sldLayoutId id="214748564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686" algn="ctr" rtl="0" eaLnBrk="0" fontAlgn="base" hangingPunct="0">
        <a:spcBef>
          <a:spcPct val="0"/>
        </a:spcBef>
        <a:spcAft>
          <a:spcPct val="0"/>
        </a:spcAft>
        <a:defRPr sz="4400">
          <a:solidFill>
            <a:schemeClr val="tx2"/>
          </a:solidFill>
          <a:latin typeface="Times New Roman" pitchFamily="-112" charset="0"/>
        </a:defRPr>
      </a:lvl6pPr>
      <a:lvl7pPr marL="913370" algn="ctr" rtl="0" eaLnBrk="0" fontAlgn="base" hangingPunct="0">
        <a:spcBef>
          <a:spcPct val="0"/>
        </a:spcBef>
        <a:spcAft>
          <a:spcPct val="0"/>
        </a:spcAft>
        <a:defRPr sz="4400">
          <a:solidFill>
            <a:schemeClr val="tx2"/>
          </a:solidFill>
          <a:latin typeface="Times New Roman" pitchFamily="-112" charset="0"/>
        </a:defRPr>
      </a:lvl7pPr>
      <a:lvl8pPr marL="1370051" algn="ctr" rtl="0" eaLnBrk="0" fontAlgn="base" hangingPunct="0">
        <a:spcBef>
          <a:spcPct val="0"/>
        </a:spcBef>
        <a:spcAft>
          <a:spcPct val="0"/>
        </a:spcAft>
        <a:defRPr sz="4400">
          <a:solidFill>
            <a:schemeClr val="tx2"/>
          </a:solidFill>
          <a:latin typeface="Times New Roman" pitchFamily="-112" charset="0"/>
        </a:defRPr>
      </a:lvl8pPr>
      <a:lvl9pPr marL="1826739" algn="ctr" rtl="0" eaLnBrk="0" fontAlgn="base" hangingPunct="0">
        <a:spcBef>
          <a:spcPct val="0"/>
        </a:spcBef>
        <a:spcAft>
          <a:spcPct val="0"/>
        </a:spcAft>
        <a:defRPr sz="4400">
          <a:solidFill>
            <a:schemeClr val="tx2"/>
          </a:solidFill>
          <a:latin typeface="Times New Roman" pitchFamily="-112" charset="0"/>
        </a:defRPr>
      </a:lvl9pPr>
    </p:titleStyle>
    <p:bodyStyle>
      <a:lvl1pPr marL="342512" indent="-342512"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108" indent="-285428"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708" indent="-228341"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393"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075"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1759"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lnSpc>
                <a:spcPct val="100000"/>
              </a:lnSpc>
              <a:spcBef>
                <a:spcPct val="0"/>
              </a:spcBef>
              <a:buFontTx/>
              <a:buNone/>
              <a:defRPr/>
            </a:pPr>
            <a:fld id="{977D730E-3C25-984A-A481-7283FF0A8A2A}" type="slidenum">
              <a:rPr kumimoji="0" lang="en-US" b="0">
                <a:solidFill>
                  <a:srgbClr val="FFFFFF"/>
                </a:solidFill>
                <a:latin typeface="Times New Roman" charset="0"/>
              </a:rPr>
              <a:pPr>
                <a:lnSpc>
                  <a:spcPct val="100000"/>
                </a:lnSpc>
                <a:spcBef>
                  <a:spcPct val="0"/>
                </a:spcBef>
                <a:buFontTx/>
                <a:buNone/>
                <a:defRPr/>
              </a:pPr>
              <a:t>‹#›</a:t>
            </a:fld>
            <a:endParaRPr kumimoji="0" lang="en-US" b="0">
              <a:solidFill>
                <a:srgbClr val="FFFFFF"/>
              </a:solidFill>
              <a:latin typeface="Times New Roman" charset="0"/>
            </a:endParaRPr>
          </a:p>
        </p:txBody>
      </p:sp>
    </p:spTree>
    <p:extLst>
      <p:ext uri="{BB962C8B-B14F-4D97-AF65-F5344CB8AC3E}">
        <p14:creationId xmlns:p14="http://schemas.microsoft.com/office/powerpoint/2010/main" val="2733135239"/>
      </p:ext>
    </p:extLst>
  </p:cSld>
  <p:clrMap bg1="dk2" tx1="lt1" bg2="dk1" tx2="lt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69C1A7D8-AF41-714B-817C-18A23C4E1F6E}"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793309972"/>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736680780"/>
      </p:ext>
    </p:extLst>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438541398"/>
      </p:ext>
    </p:extLst>
  </p:cSld>
  <p:clrMap bg1="dk2" tx1="lt1" bg2="dk1" tx2="lt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endParaRPr lang="en-US"/>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77D730E-3C25-984A-A481-7283FF0A8A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0"/>
            <a:ext cx="9144000" cy="6858000"/>
            <a:chOff x="0" y="0"/>
            <a:chExt cx="5760" cy="4320"/>
          </a:xfrm>
        </p:grpSpPr>
        <p:sp>
          <p:nvSpPr>
            <p:cNvPr id="60424" name="Rectangle 3"/>
            <p:cNvSpPr>
              <a:spLocks noChangeArrowheads="1"/>
            </p:cNvSpPr>
            <p:nvPr/>
          </p:nvSpPr>
          <p:spPr bwMode="ltGray">
            <a:xfrm>
              <a:off x="0" y="0"/>
              <a:ext cx="5760" cy="4320"/>
            </a:xfrm>
            <a:prstGeom prst="rect">
              <a:avLst/>
            </a:pr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60425" name="Group 4"/>
            <p:cNvGrpSpPr>
              <a:grpSpLocks/>
            </p:cNvGrpSpPr>
            <p:nvPr/>
          </p:nvGrpSpPr>
          <p:grpSpPr bwMode="auto">
            <a:xfrm>
              <a:off x="235" y="3744"/>
              <a:ext cx="5291" cy="481"/>
              <a:chOff x="235" y="3744"/>
              <a:chExt cx="5291" cy="481"/>
            </a:xfrm>
          </p:grpSpPr>
          <p:sp>
            <p:nvSpPr>
              <p:cNvPr id="321541" name="Freeform 5"/>
              <p:cNvSpPr>
                <a:spLocks/>
              </p:cNvSpPr>
              <p:nvPr/>
            </p:nvSpPr>
            <p:spPr bwMode="ltGray">
              <a:xfrm>
                <a:off x="23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2" name="Freeform 6"/>
              <p:cNvSpPr>
                <a:spLocks/>
              </p:cNvSpPr>
              <p:nvPr/>
            </p:nvSpPr>
            <p:spPr bwMode="ltGray">
              <a:xfrm>
                <a:off x="683"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3" name="Freeform 7"/>
              <p:cNvSpPr>
                <a:spLocks/>
              </p:cNvSpPr>
              <p:nvPr/>
            </p:nvSpPr>
            <p:spPr bwMode="ltGray">
              <a:xfrm>
                <a:off x="1130"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4" name="Freeform 8"/>
              <p:cNvSpPr>
                <a:spLocks/>
              </p:cNvSpPr>
              <p:nvPr/>
            </p:nvSpPr>
            <p:spPr bwMode="ltGray">
              <a:xfrm>
                <a:off x="1578"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5" name="Freeform 9"/>
              <p:cNvSpPr>
                <a:spLocks/>
              </p:cNvSpPr>
              <p:nvPr/>
            </p:nvSpPr>
            <p:spPr bwMode="ltGray">
              <a:xfrm>
                <a:off x="202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6" name="Freeform 10"/>
              <p:cNvSpPr>
                <a:spLocks/>
              </p:cNvSpPr>
              <p:nvPr/>
            </p:nvSpPr>
            <p:spPr bwMode="ltGray">
              <a:xfrm>
                <a:off x="2474"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7" name="Freeform 11"/>
              <p:cNvSpPr>
                <a:spLocks/>
              </p:cNvSpPr>
              <p:nvPr/>
            </p:nvSpPr>
            <p:spPr bwMode="ltGray">
              <a:xfrm>
                <a:off x="2921"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8" name="Freeform 12"/>
              <p:cNvSpPr>
                <a:spLocks/>
              </p:cNvSpPr>
              <p:nvPr/>
            </p:nvSpPr>
            <p:spPr bwMode="ltGray">
              <a:xfrm>
                <a:off x="336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9" name="Freeform 13"/>
              <p:cNvSpPr>
                <a:spLocks/>
              </p:cNvSpPr>
              <p:nvPr/>
            </p:nvSpPr>
            <p:spPr bwMode="ltGray">
              <a:xfrm>
                <a:off x="3816"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50" name="Freeform 14"/>
              <p:cNvSpPr>
                <a:spLocks/>
              </p:cNvSpPr>
              <p:nvPr/>
            </p:nvSpPr>
            <p:spPr bwMode="ltGray">
              <a:xfrm>
                <a:off x="4264"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51" name="Freeform 15"/>
              <p:cNvSpPr>
                <a:spLocks/>
              </p:cNvSpPr>
              <p:nvPr/>
            </p:nvSpPr>
            <p:spPr bwMode="ltGray">
              <a:xfrm>
                <a:off x="4711"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52" name="Freeform 16"/>
              <p:cNvSpPr>
                <a:spLocks/>
              </p:cNvSpPr>
              <p:nvPr/>
            </p:nvSpPr>
            <p:spPr bwMode="ltGray">
              <a:xfrm>
                <a:off x="515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grpSp>
        <p:sp useBgFill="1">
          <p:nvSpPr>
            <p:cNvPr id="321553" name="Rectangle 17"/>
            <p:cNvSpPr>
              <a:spLocks noChangeArrowheads="1"/>
            </p:cNvSpPr>
            <p:nvPr/>
          </p:nvSpPr>
          <p:spPr bwMode="blackWhite">
            <a:xfrm>
              <a:off x="228" y="4"/>
              <a:ext cx="5304" cy="3664"/>
            </a:xfrm>
            <a:prstGeom prst="rect">
              <a:avLst/>
            </a:prstGeom>
            <a:ln w="12700">
              <a:solidFill>
                <a:schemeClr val="tx2"/>
              </a:solidFill>
              <a:miter lim="800000"/>
              <a:headEnd/>
              <a:tailEnd/>
            </a:ln>
            <a:effectLst>
              <a:outerShdw blurRad="63500" dist="53882" dir="2700000" algn="ctr" rotWithShape="0">
                <a:srgbClr val="262017">
                  <a:alpha val="50000"/>
                </a:srgbClr>
              </a:outerShdw>
            </a:effectLst>
          </p:spPr>
          <p:txBody>
            <a:bodyPr wrap="none" anchor="ctr"/>
            <a:lstStyle/>
            <a:p>
              <a:pPr>
                <a:defRPr/>
              </a:pPr>
              <a:endParaRPr lang="en-US">
                <a:ea typeface="+mn-ea"/>
                <a:cs typeface="+mn-cs"/>
              </a:endParaRPr>
            </a:p>
          </p:txBody>
        </p:sp>
      </p:grpSp>
      <p:sp>
        <p:nvSpPr>
          <p:cNvPr id="321554" name="Rectangle 18"/>
          <p:cNvSpPr>
            <a:spLocks noGrp="1" noChangeArrowheads="1"/>
          </p:cNvSpPr>
          <p:nvPr>
            <p:ph type="title"/>
          </p:nvPr>
        </p:nvSpPr>
        <p:spPr bwMode="auto">
          <a:xfrm>
            <a:off x="469900" y="190500"/>
            <a:ext cx="8278813" cy="1104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21555" name="Rectangle 19"/>
          <p:cNvSpPr>
            <a:spLocks noGrp="1" noChangeArrowheads="1"/>
          </p:cNvSpPr>
          <p:nvPr>
            <p:ph type="body" idx="1"/>
          </p:nvPr>
        </p:nvSpPr>
        <p:spPr bwMode="auto">
          <a:xfrm>
            <a:off x="469900" y="1524000"/>
            <a:ext cx="8278813"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556" name="Rectangle 20"/>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sz="1400">
                <a:solidFill>
                  <a:schemeClr val="accent2"/>
                </a:solidFill>
                <a:ea typeface="+mn-ea"/>
                <a:cs typeface="+mn-cs"/>
              </a:defRPr>
            </a:lvl1pPr>
          </a:lstStyle>
          <a:p>
            <a:pPr>
              <a:defRPr/>
            </a:pPr>
            <a:endParaRPr lang="en-US"/>
          </a:p>
        </p:txBody>
      </p:sp>
      <p:sp>
        <p:nvSpPr>
          <p:cNvPr id="321557" name="Rectangle 21"/>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ctr">
              <a:defRPr sz="1400">
                <a:solidFill>
                  <a:schemeClr val="accent2"/>
                </a:solidFill>
                <a:ea typeface="+mn-ea"/>
                <a:cs typeface="+mn-cs"/>
              </a:defRPr>
            </a:lvl1pPr>
          </a:lstStyle>
          <a:p>
            <a:pPr>
              <a:defRPr/>
            </a:pPr>
            <a:endParaRPr lang="en-US"/>
          </a:p>
        </p:txBody>
      </p:sp>
      <p:sp>
        <p:nvSpPr>
          <p:cNvPr id="321558" name="Rectangle 22"/>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400">
                <a:solidFill>
                  <a:schemeClr val="accent2"/>
                </a:solidFill>
              </a:defRPr>
            </a:lvl1pPr>
          </a:lstStyle>
          <a:p>
            <a:pPr>
              <a:defRPr/>
            </a:pPr>
            <a:fld id="{BEFE50D9-93AF-784B-ACBC-C8A5362D5D3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4" r:id="rId1"/>
    <p:sldLayoutId id="2147485415"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96C3339E-D1C7-0445-87F1-29B08968607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7.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10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108.xml"/></Relationships>
</file>

<file path=ppt/slides/_rels/slide1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187.xml"/><Relationship Id="rId4" Type="http://schemas.openxmlformats.org/officeDocument/2006/relationships/image" Target="../media/image93.jpeg"/></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92.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309.xml"/><Relationship Id="rId4" Type="http://schemas.openxmlformats.org/officeDocument/2006/relationships/image" Target="../media/image9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5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46.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17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4.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48.emf"/></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9.xml"/><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66.xml"/><Relationship Id="rId1" Type="http://schemas.openxmlformats.org/officeDocument/2006/relationships/themeOverride" Target="../theme/themeOverride1.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25.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7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71.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4.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83.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3.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3.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83.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3.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83.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3.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4.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81.emf"/></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77.xml"/></Relationships>
</file>

<file path=ppt/slides/_rels/slide9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1186" name="Picture 5" descr="CRBAP0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476250"/>
            <a:ext cx="5943601" cy="521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86213" y="1052513"/>
            <a:ext cx="5194300" cy="2133600"/>
          </a:xfrm>
        </p:spPr>
        <p:txBody>
          <a:bodyPr/>
          <a:lstStyle/>
          <a:p>
            <a:pPr>
              <a:defRPr/>
            </a:pPr>
            <a:r>
              <a:rPr lang="ar-JO" sz="5400" b="1" dirty="0">
                <a:solidFill>
                  <a:srgbClr val="FD1E07"/>
                </a:solidFill>
                <a:effectLst>
                  <a:outerShdw blurRad="38100" dist="38100" dir="2700000" algn="tl">
                    <a:srgbClr val="000000"/>
                  </a:outerShdw>
                </a:effectLst>
                <a:ea typeface="ＭＳ Ｐゴシック" charset="0"/>
              </a:rPr>
              <a:t>سكنى                وختم              الروح</a:t>
            </a:r>
            <a:endParaRPr lang="en-US" sz="5400" b="1" dirty="0">
              <a:solidFill>
                <a:srgbClr val="FD1E07"/>
              </a:solidFill>
              <a:effectLst>
                <a:outerShdw blurRad="38100" dist="38100" dir="2700000" algn="tl">
                  <a:srgbClr val="000000"/>
                </a:outerShdw>
              </a:effectLst>
              <a:ea typeface="ＭＳ Ｐゴシック" charset="0"/>
            </a:endParaRPr>
          </a:p>
        </p:txBody>
      </p:sp>
      <p:sp>
        <p:nvSpPr>
          <p:cNvPr id="2" name="Rectangle 1">
            <a:extLst>
              <a:ext uri="{FF2B5EF4-FFF2-40B4-BE49-F238E27FC236}">
                <a16:creationId xmlns:a16="http://schemas.microsoft.com/office/drawing/2014/main" id="{4F1FE287-3FC6-F907-77AE-49228C87889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050"/>
                                        </p:tgtEl>
                                        <p:attrNameLst>
                                          <p:attrName>ppt_x</p:attrName>
                                          <p:attrName>ppt_y</p:attrName>
                                        </p:attrNameLst>
                                      </p:cBhvr>
                                    </p:animMotion>
                                    <p:animRot by="1500000">
                                      <p:cBhvr>
                                        <p:cTn id="7" dur="125" fill="hold">
                                          <p:stCondLst>
                                            <p:cond delay="0"/>
                                          </p:stCondLst>
                                        </p:cTn>
                                        <p:tgtEl>
                                          <p:spTgt spid="2050"/>
                                        </p:tgtEl>
                                        <p:attrNameLst>
                                          <p:attrName>r</p:attrName>
                                        </p:attrNameLst>
                                      </p:cBhvr>
                                    </p:animRot>
                                    <p:animRot by="-1500000">
                                      <p:cBhvr>
                                        <p:cTn id="8" dur="125" fill="hold">
                                          <p:stCondLst>
                                            <p:cond delay="125"/>
                                          </p:stCondLst>
                                        </p:cTn>
                                        <p:tgtEl>
                                          <p:spTgt spid="2050"/>
                                        </p:tgtEl>
                                        <p:attrNameLst>
                                          <p:attrName>r</p:attrName>
                                        </p:attrNameLst>
                                      </p:cBhvr>
                                    </p:animRot>
                                    <p:animRot by="-1500000">
                                      <p:cBhvr>
                                        <p:cTn id="9" dur="125" fill="hold">
                                          <p:stCondLst>
                                            <p:cond delay="250"/>
                                          </p:stCondLst>
                                        </p:cTn>
                                        <p:tgtEl>
                                          <p:spTgt spid="2050"/>
                                        </p:tgtEl>
                                        <p:attrNameLst>
                                          <p:attrName>r</p:attrName>
                                        </p:attrNameLst>
                                      </p:cBhvr>
                                    </p:animRot>
                                    <p:animRot by="1500000">
                                      <p:cBhvr>
                                        <p:cTn id="10" dur="125" fill="hold">
                                          <p:stCondLst>
                                            <p:cond delay="375"/>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Tabernacle high priest2, tb n0303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36163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18" name="Picture 1" descr="Tabernacle altar of incense, tb n0303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0200" y="32131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9" name="Rectangle 7"/>
          <p:cNvSpPr>
            <a:spLocks noGrp="1" noChangeArrowheads="1"/>
          </p:cNvSpPr>
          <p:nvPr>
            <p:ph type="title"/>
          </p:nvPr>
        </p:nvSpPr>
        <p:spPr>
          <a:effectLst>
            <a:outerShdw blurRad="38100" dist="38099" dir="2700000" algn="ctr" rotWithShape="0">
              <a:srgbClr val="000000">
                <a:alpha val="99962"/>
              </a:srgbClr>
            </a:outerShdw>
          </a:effectLst>
        </p:spPr>
        <p:txBody>
          <a:bodyPr/>
          <a:lstStyle/>
          <a:p>
            <a:pPr eaLnBrk="1" hangingPunct="1">
              <a:defRPr/>
            </a:pPr>
            <a:r>
              <a:rPr lang="ar-JO" sz="4000" dirty="0"/>
              <a:t>روح التمكين</a:t>
            </a:r>
            <a:endParaRPr lang="en-US" sz="4000" dirty="0"/>
          </a:p>
        </p:txBody>
      </p:sp>
      <p:sp>
        <p:nvSpPr>
          <p:cNvPr id="233477" name="Rectangle 5"/>
          <p:cNvSpPr>
            <a:spLocks noGrp="1" noChangeArrowheads="1"/>
          </p:cNvSpPr>
          <p:nvPr>
            <p:ph type="body" idx="1"/>
          </p:nvPr>
        </p:nvSpPr>
        <p:spPr>
          <a:xfrm>
            <a:off x="34925" y="2924175"/>
            <a:ext cx="4537075" cy="3933825"/>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indent="0" algn="ctr" eaLnBrk="1" hangingPunct="1">
              <a:spcBef>
                <a:spcPct val="0"/>
              </a:spcBef>
              <a:buNone/>
            </a:pPr>
            <a:r>
              <a:rPr lang="ar-JO" altLang="ko-KR" sz="3600" b="1" dirty="0">
                <a:solidFill>
                  <a:srgbClr val="FFFFFF"/>
                </a:solidFill>
                <a:effectLst>
                  <a:glow rad="101600">
                    <a:srgbClr val="000000">
                      <a:alpha val="99000"/>
                    </a:srgbClr>
                  </a:glow>
                </a:effectLst>
                <a:ea typeface="+mj-ea"/>
              </a:rPr>
              <a:t>خروج 31: 3</a:t>
            </a:r>
            <a:br>
              <a:rPr lang="en-US" altLang="ko-KR" sz="3600" b="1" dirty="0">
                <a:solidFill>
                  <a:srgbClr val="FFFFFF"/>
                </a:solidFill>
                <a:effectLst>
                  <a:glow rad="101600">
                    <a:srgbClr val="000000">
                      <a:alpha val="99000"/>
                    </a:srgbClr>
                  </a:glow>
                </a:effectLst>
                <a:ea typeface="+mj-ea"/>
              </a:rPr>
            </a:br>
            <a:r>
              <a:rPr lang="ar-JO" sz="3600" b="1" dirty="0">
                <a:solidFill>
                  <a:srgbClr val="FFFFFF"/>
                </a:solidFill>
                <a:effectLst>
                  <a:glow rad="101600">
                    <a:srgbClr val="000000">
                      <a:alpha val="99000"/>
                    </a:srgbClr>
                  </a:glow>
                </a:effectLst>
                <a:ea typeface="+mj-ea"/>
              </a:rPr>
              <a:t>وملأته (بصلئيل) </a:t>
            </a:r>
          </a:p>
          <a:p>
            <a:pPr marL="0" indent="0" algn="ctr" eaLnBrk="1" hangingPunct="1">
              <a:spcBef>
                <a:spcPct val="0"/>
              </a:spcBef>
              <a:buNone/>
            </a:pPr>
            <a:r>
              <a:rPr lang="ar-JO" sz="3600" b="1" dirty="0">
                <a:solidFill>
                  <a:srgbClr val="FFFFFF"/>
                </a:solidFill>
                <a:effectLst>
                  <a:glow rad="101600">
                    <a:srgbClr val="000000">
                      <a:alpha val="99000"/>
                    </a:srgbClr>
                  </a:glow>
                </a:effectLst>
                <a:ea typeface="+mj-ea"/>
              </a:rPr>
              <a:t>من روح الله </a:t>
            </a:r>
          </a:p>
          <a:p>
            <a:pPr marL="0" indent="0" algn="ctr" eaLnBrk="1" hangingPunct="1">
              <a:spcBef>
                <a:spcPct val="0"/>
              </a:spcBef>
              <a:buNone/>
            </a:pPr>
            <a:r>
              <a:rPr lang="ar-JO" sz="3600" b="1" dirty="0">
                <a:solidFill>
                  <a:srgbClr val="FFFFFF"/>
                </a:solidFill>
                <a:effectLst>
                  <a:glow rad="101600">
                    <a:srgbClr val="000000">
                      <a:alpha val="99000"/>
                    </a:srgbClr>
                  </a:glow>
                </a:effectLst>
                <a:ea typeface="+mj-ea"/>
              </a:rPr>
              <a:t>بالحكمة والفهم </a:t>
            </a:r>
          </a:p>
          <a:p>
            <a:pPr marL="0" indent="0" algn="ctr" eaLnBrk="1" hangingPunct="1">
              <a:spcBef>
                <a:spcPct val="0"/>
              </a:spcBef>
              <a:buNone/>
            </a:pPr>
            <a:r>
              <a:rPr lang="ar-JO" sz="3600" b="1" dirty="0">
                <a:solidFill>
                  <a:srgbClr val="FFFFFF"/>
                </a:solidFill>
                <a:effectLst>
                  <a:glow rad="101600">
                    <a:srgbClr val="000000">
                      <a:alpha val="99000"/>
                    </a:srgbClr>
                  </a:glow>
                </a:effectLst>
                <a:ea typeface="+mj-ea"/>
              </a:rPr>
              <a:t>والمعرفة وكل صنعة</a:t>
            </a:r>
            <a:endParaRPr lang="en-US" sz="3600" b="1" dirty="0">
              <a:solidFill>
                <a:srgbClr val="FFFFFF"/>
              </a:solidFill>
              <a:effectLst>
                <a:glow rad="101600">
                  <a:srgbClr val="000000">
                    <a:alpha val="99000"/>
                  </a:srgbClr>
                </a:glow>
              </a:effectLst>
              <a:ea typeface="+mj-ea"/>
            </a:endParaRPr>
          </a:p>
        </p:txBody>
      </p:sp>
      <p:sp>
        <p:nvSpPr>
          <p:cNvPr id="239621" name="TextBox 4"/>
          <p:cNvSpPr txBox="1">
            <a:spLocks noChangeArrowheads="1"/>
          </p:cNvSpPr>
          <p:nvPr/>
        </p:nvSpPr>
        <p:spPr bwMode="auto">
          <a:xfrm>
            <a:off x="8667750" y="9525"/>
            <a:ext cx="402674"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33477">
                                            <p:txEl>
                                              <p:pRg st="0" end="0"/>
                                            </p:txEl>
                                          </p:spTgt>
                                        </p:tgtEl>
                                        <p:attrNameLst>
                                          <p:attrName>style.visibility</p:attrName>
                                        </p:attrNameLst>
                                      </p:cBhvr>
                                      <p:to>
                                        <p:strVal val="visible"/>
                                      </p:to>
                                    </p:set>
                                    <p:anim calcmode="lin" valueType="num">
                                      <p:cBhvr>
                                        <p:cTn id="7" dur="500" fill="hold"/>
                                        <p:tgtEl>
                                          <p:spTgt spid="23347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347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347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34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33477">
                                            <p:txEl>
                                              <p:pRg st="1" end="1"/>
                                            </p:txEl>
                                          </p:spTgt>
                                        </p:tgtEl>
                                        <p:attrNameLst>
                                          <p:attrName>style.visibility</p:attrName>
                                        </p:attrNameLst>
                                      </p:cBhvr>
                                      <p:to>
                                        <p:strVal val="visible"/>
                                      </p:to>
                                    </p:set>
                                    <p:anim calcmode="lin" valueType="num">
                                      <p:cBhvr>
                                        <p:cTn id="15" dur="500" fill="hold"/>
                                        <p:tgtEl>
                                          <p:spTgt spid="23347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3347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3347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334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233477">
                                            <p:txEl>
                                              <p:pRg st="2" end="2"/>
                                            </p:txEl>
                                          </p:spTgt>
                                        </p:tgtEl>
                                        <p:attrNameLst>
                                          <p:attrName>style.visibility</p:attrName>
                                        </p:attrNameLst>
                                      </p:cBhvr>
                                      <p:to>
                                        <p:strVal val="visible"/>
                                      </p:to>
                                    </p:set>
                                    <p:anim calcmode="lin" valueType="num">
                                      <p:cBhvr>
                                        <p:cTn id="23" dur="500" fill="hold"/>
                                        <p:tgtEl>
                                          <p:spTgt spid="23347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3347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3347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334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233477">
                                            <p:txEl>
                                              <p:pRg st="3" end="3"/>
                                            </p:txEl>
                                          </p:spTgt>
                                        </p:tgtEl>
                                        <p:attrNameLst>
                                          <p:attrName>style.visibility</p:attrName>
                                        </p:attrNameLst>
                                      </p:cBhvr>
                                      <p:to>
                                        <p:strVal val="visible"/>
                                      </p:to>
                                    </p:set>
                                    <p:anim calcmode="lin" valueType="num">
                                      <p:cBhvr>
                                        <p:cTn id="31" dur="500" fill="hold"/>
                                        <p:tgtEl>
                                          <p:spTgt spid="23347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3347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3347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334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ar-JO"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rPr>
              <a:t>كيف يقودنا الروح القدس؟</a:t>
            </a:r>
            <a:endParaRPr lang="en-US"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4"/>
          <p:cNvSpPr>
            <a:spLocks noGrp="1" noChangeArrowheads="1"/>
          </p:cNvSpPr>
          <p:nvPr>
            <p:ph type="ctrTitle"/>
          </p:nvPr>
        </p:nvSpPr>
        <p:spPr>
          <a:xfrm>
            <a:off x="0" y="774190"/>
            <a:ext cx="9144000" cy="1274195"/>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ar-JO" sz="4800" b="1" dirty="0">
                <a:solidFill>
                  <a:prstClr val="white"/>
                </a:solidFill>
                <a:effectLst>
                  <a:outerShdw blurRad="50800" dist="101600" dir="2700000" algn="tl" rotWithShape="0">
                    <a:srgbClr val="000000">
                      <a:alpha val="70000"/>
                    </a:srgbClr>
                  </a:outerShdw>
                </a:effectLst>
                <a:latin typeface="Arial" charset="0"/>
                <a:cs typeface="Arial" charset="0"/>
              </a:rPr>
              <a:t>خطوة جورج مولر الأولى            لإيجاد مشيئة الله</a:t>
            </a:r>
            <a:endParaRPr lang="en-US" sz="4800" b="1"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4101" name="Rectangle 5"/>
          <p:cNvSpPr>
            <a:spLocks noChangeArrowheads="1"/>
          </p:cNvSpPr>
          <p:nvPr/>
        </p:nvSpPr>
        <p:spPr bwMode="auto">
          <a:xfrm>
            <a:off x="685800" y="2635250"/>
            <a:ext cx="6629400" cy="1717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548640" rIns="548640">
            <a:spAutoFit/>
          </a:bodyPr>
          <a:lstStyle/>
          <a:p>
            <a:pPr algn="ctr" eaLnBrk="1" hangingPunct="1">
              <a:lnSpc>
                <a:spcPct val="80000"/>
              </a:lnSpc>
              <a:defRPr/>
            </a:pPr>
            <a:r>
              <a:rPr lang="ar-JO" altLang="ja-JP" sz="4400" b="1" dirty="0">
                <a:solidFill>
                  <a:prstClr val="white"/>
                </a:solidFill>
                <a:effectLst>
                  <a:outerShdw blurRad="50800" dist="101600" dir="2700000" algn="tl" rotWithShape="0">
                    <a:srgbClr val="000000">
                      <a:alpha val="70000"/>
                    </a:srgbClr>
                  </a:outerShdw>
                </a:effectLst>
                <a:latin typeface="Arial" charset="0"/>
                <a:cs typeface="Arial" charset="0"/>
              </a:rPr>
              <a:t>لقد أدخلت قلبي في حالة       من عدم وجود إرادة خاصة به فيما يتعلق بمسألة معينة.</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ar-JO"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rPr>
              <a:t>كيف يقودنا الروح القدس؟</a:t>
            </a:r>
            <a:endParaRPr lang="en-US"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xxiv</a:t>
            </a:r>
          </a:p>
        </p:txBody>
      </p:sp>
      <p:sp>
        <p:nvSpPr>
          <p:cNvPr id="9" name="Text Box 2"/>
          <p:cNvSpPr txBox="1">
            <a:spLocks noChangeArrowheads="1"/>
          </p:cNvSpPr>
          <p:nvPr/>
        </p:nvSpPr>
        <p:spPr bwMode="auto">
          <a:xfrm>
            <a:off x="179388" y="1844675"/>
            <a:ext cx="691356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1. لا إرادة خاصة بي</a:t>
            </a:r>
            <a:endParaRPr lang="ar-JO" sz="28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endParaRPr>
          </a:p>
          <a:p>
            <a:pPr algn="r" eaLnBrk="1" hangingPunct="1">
              <a:defRPr/>
            </a:pPr>
            <a:r>
              <a:rPr lang="ar-JO"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2. تمييز المشاعر</a:t>
            </a:r>
          </a:p>
          <a:p>
            <a:pPr algn="r" eaLnBrk="1" hangingPunct="1">
              <a:defRPr/>
            </a:pPr>
            <a:r>
              <a:rPr lang="ar-JO"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3. كلمة الله</a:t>
            </a:r>
          </a:p>
          <a:p>
            <a:pPr algn="r" eaLnBrk="1" hangingPunct="1">
              <a:defRPr/>
            </a:pPr>
            <a:r>
              <a:rPr lang="ar-JO"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4. ظروف العناية الإلهية</a:t>
            </a:r>
          </a:p>
          <a:p>
            <a:pPr algn="r" eaLnBrk="1" hangingPunct="1">
              <a:defRPr/>
            </a:pPr>
            <a:r>
              <a:rPr lang="ar-JO"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5. اسأل الله في الصلاة</a:t>
            </a:r>
          </a:p>
          <a:p>
            <a:pPr algn="r" eaLnBrk="1" hangingPunct="1">
              <a:defRPr/>
            </a:pPr>
            <a:r>
              <a:rPr lang="ar-JO"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6. قرر واطلب السلام، صلّ 2-3 مرات أكثر وتصرف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5" descr="Slain in Spiri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750" y="0"/>
            <a:ext cx="9339263" cy="700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2" name="Title 1"/>
          <p:cNvSpPr>
            <a:spLocks noGrp="1"/>
          </p:cNvSpPr>
          <p:nvPr>
            <p:ph type="title"/>
          </p:nvPr>
        </p:nvSpPr>
        <p:spPr>
          <a:xfrm>
            <a:off x="144463" y="701675"/>
            <a:ext cx="8748712" cy="1143000"/>
          </a:xfrm>
        </p:spPr>
        <p:txBody>
          <a:bodyPr/>
          <a:lstStyle/>
          <a:p>
            <a:pPr algn="r"/>
            <a:r>
              <a:rPr lang="ar-JO" dirty="0">
                <a:latin typeface="Arial" panose="020B0604020202020204" pitchFamily="34" charset="0"/>
                <a:ea typeface="ＭＳ Ｐゴシック" charset="0"/>
                <a:cs typeface="Arial" panose="020B0604020202020204" pitchFamily="34" charset="0"/>
              </a:rPr>
              <a:t>الغيبة في الروح</a:t>
            </a:r>
            <a:endParaRPr lang="en-US" dirty="0">
              <a:latin typeface="Arial" panose="020B0604020202020204" pitchFamily="34" charset="0"/>
              <a:ea typeface="ＭＳ Ｐゴシック" charset="0"/>
              <a:cs typeface="Arial" panose="020B0604020202020204" pitchFamily="34" charset="0"/>
            </a:endParaRPr>
          </a:p>
        </p:txBody>
      </p:sp>
      <p:sp>
        <p:nvSpPr>
          <p:cNvPr id="5" name="Text Box 2"/>
          <p:cNvSpPr txBox="1">
            <a:spLocks noChangeArrowheads="1"/>
          </p:cNvSpPr>
          <p:nvPr/>
        </p:nvSpPr>
        <p:spPr bwMode="auto">
          <a:xfrm>
            <a:off x="7812360" y="86717"/>
            <a:ext cx="12241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xxxiv</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69" y="0"/>
            <a:ext cx="9144000" cy="6858000"/>
          </a:xfrm>
          <a:prstGeom prst="rect">
            <a:avLst/>
          </a:prstGeom>
        </p:spPr>
      </p:pic>
      <p:sp>
        <p:nvSpPr>
          <p:cNvPr id="368642" name="Title 1"/>
          <p:cNvSpPr>
            <a:spLocks noGrp="1"/>
          </p:cNvSpPr>
          <p:nvPr>
            <p:ph type="title"/>
          </p:nvPr>
        </p:nvSpPr>
        <p:spPr>
          <a:xfrm>
            <a:off x="144463" y="888456"/>
            <a:ext cx="8748712" cy="769441"/>
          </a:xfrm>
          <a:noFill/>
          <a:ln>
            <a:noFill/>
          </a:ln>
        </p:spPr>
        <p:txBody>
          <a:bodyPr>
            <a:spAutoFit/>
          </a:bodyPr>
          <a:lstStyle/>
          <a:p>
            <a:pPr algn="r" eaLnBrk="1" hangingPunct="1"/>
            <a:r>
              <a:rPr lang="ar-JO" kern="1200" dirty="0">
                <a:effectLst>
                  <a:glow rad="292100">
                    <a:srgbClr val="000000">
                      <a:alpha val="92000"/>
                    </a:srgbClr>
                  </a:glow>
                </a:effectLst>
                <a:latin typeface="Arial" charset="0"/>
                <a:ea typeface="ＭＳ Ｐゴシック" charset="0"/>
                <a:cs typeface="Arial" charset="0"/>
              </a:rPr>
              <a:t>الغيبة في الروح</a:t>
            </a:r>
            <a:endParaRPr lang="en-US" kern="1200" dirty="0">
              <a:effectLst>
                <a:glow rad="292100">
                  <a:srgbClr val="000000">
                    <a:alpha val="92000"/>
                  </a:srgbClr>
                </a:glow>
              </a:effectLst>
              <a:latin typeface="Arial" charset="0"/>
              <a:ea typeface="ＭＳ Ｐゴシック" charset="0"/>
              <a:cs typeface="Arial" charset="0"/>
            </a:endParaRPr>
          </a:p>
        </p:txBody>
      </p:sp>
      <p:sp>
        <p:nvSpPr>
          <p:cNvPr id="5" name="Text Box 2"/>
          <p:cNvSpPr txBox="1">
            <a:spLocks noChangeArrowheads="1"/>
          </p:cNvSpPr>
          <p:nvPr/>
        </p:nvSpPr>
        <p:spPr bwMode="auto">
          <a:xfrm>
            <a:off x="7812360" y="86717"/>
            <a:ext cx="12241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xxxiv</a:t>
            </a:r>
          </a:p>
        </p:txBody>
      </p:sp>
    </p:spTree>
    <p:extLst>
      <p:ext uri="{BB962C8B-B14F-4D97-AF65-F5344CB8AC3E}">
        <p14:creationId xmlns:p14="http://schemas.microsoft.com/office/powerpoint/2010/main" val="33504410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00000">
              <a:schemeClr val="bg1"/>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latin typeface="Arial" charset="0"/>
                <a:ea typeface="ＭＳ Ｐゴシック" charset="0"/>
              </a:rPr>
              <a:t>الكتاب المقدس مقابل الغيبة</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013338623"/>
              </p:ext>
            </p:extLst>
          </p:nvPr>
        </p:nvGraphicFramePr>
        <p:xfrm>
          <a:off x="-36511" y="1124744"/>
          <a:ext cx="9180512" cy="5832424"/>
        </p:xfrm>
        <a:graphic>
          <a:graphicData uri="http://schemas.openxmlformats.org/drawingml/2006/table">
            <a:tbl>
              <a:tblPr/>
              <a:tblGrid>
                <a:gridCol w="1814431">
                  <a:extLst>
                    <a:ext uri="{9D8B030D-6E8A-4147-A177-3AD203B41FA5}">
                      <a16:colId xmlns:a16="http://schemas.microsoft.com/office/drawing/2014/main" val="20000"/>
                    </a:ext>
                  </a:extLst>
                </a:gridCol>
                <a:gridCol w="3846817">
                  <a:extLst>
                    <a:ext uri="{9D8B030D-6E8A-4147-A177-3AD203B41FA5}">
                      <a16:colId xmlns:a16="http://schemas.microsoft.com/office/drawing/2014/main" val="20001"/>
                    </a:ext>
                  </a:extLst>
                </a:gridCol>
                <a:gridCol w="3519264">
                  <a:extLst>
                    <a:ext uri="{9D8B030D-6E8A-4147-A177-3AD203B41FA5}">
                      <a16:colId xmlns:a16="http://schemas.microsoft.com/office/drawing/2014/main" val="20002"/>
                    </a:ext>
                  </a:extLst>
                </a:gridCol>
              </a:tblGrid>
              <a:tr h="62598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الكتاب المقدس</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الغيبة</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1800966">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الإتجاه</a:t>
                      </a:r>
                      <a:endParaRPr lang="en-US" sz="2400" b="1" u="none"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سقط الجميع ساجدين أمام الله، على وجوههم: أبرام (تك 17: 3)، موسى (تث 16: 4)، إلخ.</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يسقط الجميع إلى الوراء</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45722">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اليقظة</a:t>
                      </a:r>
                      <a:endParaRPr lang="en-US" sz="2400" b="1" u="none"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عدم فقدان الوعي</a:t>
                      </a:r>
                      <a:endParaRPr lang="en-US" sz="2400" b="1" u="none" dirty="0">
                        <a:effectLst/>
                        <a:latin typeface="Arial"/>
                        <a:ea typeface="Times New Roman"/>
                        <a:cs typeface="Arial"/>
                      </a:endParaRPr>
                    </a:p>
                    <a:p>
                      <a:pPr algn="ctr">
                        <a:spcAft>
                          <a:spcPts val="0"/>
                        </a:spcAft>
                        <a:tabLst>
                          <a:tab pos="736600" algn="l"/>
                          <a:tab pos="1536700" algn="l"/>
                          <a:tab pos="4114800" algn="l"/>
                          <a:tab pos="5143500" algn="l"/>
                        </a:tabLst>
                      </a:pPr>
                      <a:r>
                        <a:rPr lang="en-US" sz="2400" b="1" u="none"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ar-JO" sz="2400" b="1" u="none" dirty="0">
                          <a:effectLst/>
                          <a:latin typeface="Arial"/>
                          <a:ea typeface="Times New Roman"/>
                          <a:cs typeface="Arial"/>
                        </a:rPr>
                        <a:t>فقدان الوعي</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59754">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العامل</a:t>
                      </a:r>
                      <a:endParaRPr lang="en-US" sz="2400" b="1" u="none"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u="none" dirty="0">
                          <a:effectLst/>
                          <a:latin typeface="Arial"/>
                          <a:ea typeface="Times New Roman"/>
                          <a:cs typeface="Arial"/>
                        </a:rPr>
                        <a:t>لا تلامس من القائد</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ar-JO" sz="2400" b="1" u="none" dirty="0">
                          <a:effectLst/>
                          <a:latin typeface="Arial"/>
                          <a:ea typeface="Times New Roman"/>
                          <a:cs typeface="Arial"/>
                        </a:rPr>
                        <a:t>يلمس الخادم الشخص وينظر إليه ويمد يده أو ينفخ عليه</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ndParaRPr>
          </a:p>
        </p:txBody>
      </p:sp>
      <p:sp>
        <p:nvSpPr>
          <p:cNvPr id="356373" name="Text Box 123"/>
          <p:cNvSpPr txBox="1">
            <a:spLocks noChangeArrowheads="1"/>
          </p:cNvSpPr>
          <p:nvPr/>
        </p:nvSpPr>
        <p:spPr bwMode="auto">
          <a:xfrm>
            <a:off x="6516216" y="0"/>
            <a:ext cx="26404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000000"/>
                </a:solidFill>
                <a:latin typeface="Arial" charset="0"/>
                <a:cs typeface="Arial" charset="0"/>
              </a:rPr>
              <a:t>xxxiv-xxxviii</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29331883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Grp="1" noChangeArrowheads="1"/>
          </p:cNvSpPr>
          <p:nvPr>
            <p:ph type="body" idx="1"/>
          </p:nvPr>
        </p:nvSpPr>
        <p:spPr>
          <a:xfrm>
            <a:off x="685800" y="2667000"/>
            <a:ext cx="7772400" cy="1752600"/>
          </a:xfrm>
        </p:spPr>
        <p:txBody>
          <a:bodyPr/>
          <a:lstStyle/>
          <a:p>
            <a:pPr algn="r" rtl="1">
              <a:lnSpc>
                <a:spcPct val="90000"/>
              </a:lnSpc>
            </a:pPr>
            <a:r>
              <a:rPr kumimoji="0" lang="ar-JO" sz="3600" b="1" dirty="0">
                <a:latin typeface="Arial" panose="020B0604020202020204" pitchFamily="34" charset="0"/>
                <a:ea typeface="ＭＳ Ｐゴシック" charset="0"/>
                <a:cs typeface="Arial" panose="020B0604020202020204" pitchFamily="34" charset="0"/>
              </a:rPr>
              <a:t>هل تؤثر الخطية على </a:t>
            </a:r>
            <a:r>
              <a:rPr kumimoji="0" lang="ar-JO" sz="3600" b="1" dirty="0">
                <a:solidFill>
                  <a:srgbClr val="0000FF"/>
                </a:solidFill>
                <a:latin typeface="Arial" panose="020B0604020202020204" pitchFamily="34" charset="0"/>
                <a:ea typeface="ＭＳ Ｐゴシック" charset="0"/>
                <a:cs typeface="Arial" panose="020B0604020202020204" pitchFamily="34" charset="0"/>
              </a:rPr>
              <a:t>خدمة</a:t>
            </a:r>
            <a:r>
              <a:rPr kumimoji="0" lang="ar-JO" sz="3600" b="1" dirty="0">
                <a:latin typeface="Arial" panose="020B0604020202020204" pitchFamily="34" charset="0"/>
                <a:ea typeface="ＭＳ Ｐゴシック" charset="0"/>
                <a:cs typeface="Arial" panose="020B0604020202020204" pitchFamily="34" charset="0"/>
              </a:rPr>
              <a:t> الروح القدس للمؤمن وليس على </a:t>
            </a:r>
            <a:r>
              <a:rPr kumimoji="0" lang="ar-JO" sz="3600" b="1" dirty="0">
                <a:solidFill>
                  <a:srgbClr val="0000FF"/>
                </a:solidFill>
                <a:latin typeface="Arial" panose="020B0604020202020204" pitchFamily="34" charset="0"/>
                <a:ea typeface="ＭＳ Ｐゴシック" charset="0"/>
                <a:cs typeface="Arial" panose="020B0604020202020204" pitchFamily="34" charset="0"/>
              </a:rPr>
              <a:t>حضوره</a:t>
            </a:r>
            <a:r>
              <a:rPr kumimoji="0" lang="ar-JO" sz="3600" b="1" dirty="0">
                <a:latin typeface="Arial" panose="020B0604020202020204" pitchFamily="34" charset="0"/>
                <a:ea typeface="ＭＳ Ｐゴシック" charset="0"/>
                <a:cs typeface="Arial" panose="020B0604020202020204" pitchFamily="34" charset="0"/>
              </a:rPr>
              <a:t> داخل المؤمن؟</a:t>
            </a:r>
            <a:endParaRPr kumimoji="0" lang="en-US" sz="3600" b="1" dirty="0">
              <a:latin typeface="Arial" panose="020B0604020202020204" pitchFamily="34" charset="0"/>
              <a:ea typeface="ＭＳ Ｐゴシック" charset="0"/>
              <a:cs typeface="Arial" panose="020B0604020202020204" pitchFamily="34" charset="0"/>
            </a:endParaRPr>
          </a:p>
        </p:txBody>
      </p:sp>
      <p:sp>
        <p:nvSpPr>
          <p:cNvPr id="308229" name="Rectangle 5"/>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kumimoji="1" lang="ar-JO"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rPr>
              <a:t>مواضيع جدلية حول سكنى الروح القدس </a:t>
            </a:r>
          </a:p>
        </p:txBody>
      </p:sp>
      <p:pic>
        <p:nvPicPr>
          <p:cNvPr id="369667" name="Picture 6"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 calcmode="lin" valueType="num">
                                      <p:cBhvr>
                                        <p:cTn id="7" dur="500" fill="hold"/>
                                        <p:tgtEl>
                                          <p:spTgt spid="308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8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8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8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CART03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4188" y="304800"/>
            <a:ext cx="5713412"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Rectangle 3"/>
          <p:cNvSpPr>
            <a:spLocks noGrp="1" noChangeArrowheads="1"/>
          </p:cNvSpPr>
          <p:nvPr>
            <p:ph type="title"/>
          </p:nvPr>
        </p:nvSpPr>
        <p:spPr>
          <a:xfrm>
            <a:off x="2555875" y="4292600"/>
            <a:ext cx="4208463" cy="1512888"/>
          </a:xfrm>
        </p:spPr>
        <p:txBody>
          <a:bodyPr/>
          <a:lstStyle/>
          <a:p>
            <a:pPr>
              <a:defRPr/>
            </a:pPr>
            <a:r>
              <a:rPr lang="ar-JO" sz="4800" b="1" dirty="0">
                <a:solidFill>
                  <a:srgbClr val="FD1E07"/>
                </a:solidFill>
                <a:latin typeface="Arial" panose="020B0604020202020204" pitchFamily="34" charset="0"/>
                <a:ea typeface="ＭＳ Ｐゴシック" charset="0"/>
                <a:cs typeface="Arial" panose="020B0604020202020204" pitchFamily="34" charset="0"/>
              </a:rPr>
              <a:t>أسئلة           أخرى؟</a:t>
            </a:r>
            <a:endParaRPr lang="en-US" sz="4800" b="1" dirty="0">
              <a:solidFill>
                <a:srgbClr val="FD1E07"/>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2803"/>
                                        </p:tgtEl>
                                        <p:attrNameLst>
                                          <p:attrName>style.visibility</p:attrName>
                                        </p:attrNameLst>
                                      </p:cBhvr>
                                      <p:to>
                                        <p:strVal val="visible"/>
                                      </p:to>
                                    </p:set>
                                    <p:anim calcmode="lin" valueType="num">
                                      <p:cBhvr>
                                        <p:cTn id="7" dur="500" fill="hold"/>
                                        <p:tgtEl>
                                          <p:spTgt spid="332803"/>
                                        </p:tgtEl>
                                        <p:attrNameLst>
                                          <p:attrName>ppt_w</p:attrName>
                                        </p:attrNameLst>
                                      </p:cBhvr>
                                      <p:tavLst>
                                        <p:tav tm="0">
                                          <p:val>
                                            <p:fltVal val="0"/>
                                          </p:val>
                                        </p:tav>
                                        <p:tav tm="100000">
                                          <p:val>
                                            <p:strVal val="#ppt_w"/>
                                          </p:val>
                                        </p:tav>
                                      </p:tavLst>
                                    </p:anim>
                                    <p:anim calcmode="lin" valueType="num">
                                      <p:cBhvr>
                                        <p:cTn id="8" dur="500" fill="hold"/>
                                        <p:tgtEl>
                                          <p:spTgt spid="332803"/>
                                        </p:tgtEl>
                                        <p:attrNameLst>
                                          <p:attrName>ppt_h</p:attrName>
                                        </p:attrNameLst>
                                      </p:cBhvr>
                                      <p:tavLst>
                                        <p:tav tm="0">
                                          <p:val>
                                            <p:fltVal val="0"/>
                                          </p:val>
                                        </p:tav>
                                        <p:tav tm="100000">
                                          <p:val>
                                            <p:strVal val="#ppt_h"/>
                                          </p:val>
                                        </p:tav>
                                      </p:tavLst>
                                    </p:anim>
                                    <p:animEffect transition="in" filter="fade">
                                      <p:cBhvr>
                                        <p:cTn id="9" dur="500"/>
                                        <p:tgtEl>
                                          <p:spTgt spid="332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a:cs typeface="+mj-cs"/>
              </a:rPr>
              <a:t>The Solid Rock 1/8</a:t>
            </a:r>
          </a:p>
        </p:txBody>
      </p:sp>
      <p:pic>
        <p:nvPicPr>
          <p:cNvPr id="373762" name="Picture 3" descr="020600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 Box 4"/>
          <p:cNvSpPr txBox="1">
            <a:spLocks noChangeArrowheads="1"/>
          </p:cNvSpPr>
          <p:nvPr/>
        </p:nvSpPr>
        <p:spPr bwMode="auto">
          <a:xfrm>
            <a:off x="12700" y="0"/>
            <a:ext cx="9096375"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رجائي مبني على لا شيء أقل من ذلك</a:t>
            </a:r>
          </a:p>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من دم يسوع وبره</a:t>
            </a:r>
          </a:p>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لا أجرؤ على الثقة في أحلى إطار</a:t>
            </a:r>
          </a:p>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ولكن أتكئ كليًا على اسم يسوع.</a:t>
            </a:r>
            <a:endParaRPr lang="en-US"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endParaRPr>
          </a:p>
          <a:p>
            <a:pPr algn="ctr">
              <a:defRPr/>
            </a:pPr>
            <a:endParaRPr lang="en-US"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endParaRPr>
          </a:p>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على المسيح الصخرة الصلبة أقف</a:t>
            </a:r>
          </a:p>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كل أرض آخرى هو رمال متحركة</a:t>
            </a:r>
          </a:p>
          <a:p>
            <a:pPr algn="ctr">
              <a:defRPr/>
            </a:pPr>
            <a:r>
              <a:rPr lang="ar-JO"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rPr>
              <a:t>كل أرض آخرى هي رمال متحركة</a:t>
            </a:r>
            <a:endParaRPr lang="en-US" sz="3600" b="1" dirty="0">
              <a:solidFill>
                <a:srgbClr val="FFFFFF"/>
              </a:solidFill>
              <a:effectLst>
                <a:outerShdw dist="1016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spd="slow">
    <p:strips dir="l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a:cs typeface="+mj-cs"/>
              </a:rPr>
              <a:t>The Solid Rock 2/8</a:t>
            </a:r>
          </a:p>
        </p:txBody>
      </p:sp>
      <p:pic>
        <p:nvPicPr>
          <p:cNvPr id="375810" name="Picture 3" descr="05740007"/>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Text Box 4"/>
          <p:cNvSpPr txBox="1">
            <a:spLocks noChangeArrowheads="1"/>
          </p:cNvSpPr>
          <p:nvPr/>
        </p:nvSpPr>
        <p:spPr bwMode="auto">
          <a:xfrm>
            <a:off x="-5557" y="188640"/>
            <a:ext cx="9155113"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ctr">
              <a:defRPr sz="3600" b="1">
                <a:solidFill>
                  <a:schemeClr val="bg1"/>
                </a:solidFill>
                <a:effectLst>
                  <a:outerShdw dist="101600" dir="2700000" algn="tl" rotWithShape="0">
                    <a:srgbClr val="000000"/>
                  </a:outerShdw>
                </a:effectLst>
                <a:latin typeface="Arial" charset="0"/>
              </a:defRPr>
            </a:lvl1pPr>
          </a:lstStyle>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عندما يبدو أن الظلام يخفي وجهه</a:t>
            </a:r>
          </a:p>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أنا أعتمد على نعمته التي لا تتغير</a:t>
            </a:r>
          </a:p>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في كل عاصفة شديدة وعاصفة</a:t>
            </a:r>
          </a:p>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مرساتي تحمل داخل الحجاب</a:t>
            </a:r>
          </a:p>
          <a:p>
            <a:pPr>
              <a:defRPr/>
            </a:pPr>
            <a:endPar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endParaRPr>
          </a:p>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على المسيح الصخرة الصلبة أقف</a:t>
            </a:r>
          </a:p>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كل أرض أخرى هي رمال متحركة</a:t>
            </a:r>
          </a:p>
          <a:p>
            <a:pPr>
              <a:defRPr/>
            </a:pPr>
            <a:r>
              <a:rPr lang="ar-JO"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rPr>
              <a:t>كل أرض آخرى هي رمال متحركة</a:t>
            </a:r>
            <a:endParaRPr lang="en-US" dirty="0">
              <a:solidFill>
                <a:srgbClr val="FFFFFF"/>
              </a:solidFill>
              <a:effectLst>
                <a:outerShdw dist="762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p:strips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pic>
        <p:nvPicPr>
          <p:cNvPr id="241666" name="Picture 3" descr="baptism_holy_spirit_fire_by_jpsmsu4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19250" y="1036638"/>
            <a:ext cx="7524750" cy="481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Grp="1" noChangeArrowheads="1"/>
          </p:cNvSpPr>
          <p:nvPr>
            <p:ph type="title"/>
          </p:nvPr>
        </p:nvSpPr>
        <p:spPr>
          <a:xfrm>
            <a:off x="4500563" y="533400"/>
            <a:ext cx="4643437" cy="879475"/>
          </a:xfrm>
          <a:effectLst>
            <a:outerShdw blurRad="38100" dist="38099" dir="2700000" algn="ctr" rotWithShape="0">
              <a:srgbClr val="000000">
                <a:alpha val="99962"/>
              </a:srgbClr>
            </a:outerShdw>
          </a:effectLst>
        </p:spPr>
        <p:txBody>
          <a:bodyPr/>
          <a:lstStyle/>
          <a:p>
            <a:pPr eaLnBrk="1" hangingPunct="1">
              <a:defRPr/>
            </a:pPr>
            <a:r>
              <a:rPr lang="ar-JO" dirty="0">
                <a:latin typeface="Arial" panose="020B0604020202020204" pitchFamily="34" charset="0"/>
                <a:cs typeface="Arial" panose="020B0604020202020204" pitchFamily="34" charset="0"/>
              </a:rPr>
              <a:t>روح القوة</a:t>
            </a:r>
            <a:endParaRPr lang="en-US" dirty="0">
              <a:latin typeface="Arial" panose="020B0604020202020204" pitchFamily="34" charset="0"/>
              <a:cs typeface="Arial" panose="020B0604020202020204" pitchFamily="34" charset="0"/>
            </a:endParaRPr>
          </a:p>
        </p:txBody>
      </p:sp>
      <p:sp>
        <p:nvSpPr>
          <p:cNvPr id="242692" name="Rectangle 4"/>
          <p:cNvSpPr>
            <a:spLocks noGrp="1" noChangeArrowheads="1"/>
          </p:cNvSpPr>
          <p:nvPr>
            <p:ph type="body" sz="half" idx="2"/>
          </p:nvPr>
        </p:nvSpPr>
        <p:spPr>
          <a:xfrm>
            <a:off x="-36513" y="115888"/>
            <a:ext cx="3600451" cy="6742112"/>
          </a:xfrm>
          <a:effectLst/>
        </p:spPr>
        <p:txBody>
          <a:bodyPr anchor="ctr"/>
          <a:lstStyle/>
          <a:p>
            <a:pPr algn="ctr" eaLnBrk="1" hangingPunct="1">
              <a:lnSpc>
                <a:spcPct val="90000"/>
              </a:lnSpc>
              <a:spcBef>
                <a:spcPct val="0"/>
              </a:spcBef>
              <a:buFontTx/>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قضاة 3: 10أ</a:t>
            </a:r>
          </a:p>
          <a:p>
            <a:pPr algn="ctr" eaLnBrk="1" hangingPunct="1">
              <a:lnSpc>
                <a:spcPct val="90000"/>
              </a:lnSpc>
              <a:spcBef>
                <a:spcPct val="0"/>
              </a:spcBef>
              <a:buFontTx/>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فكان عليه </a:t>
            </a:r>
          </a:p>
          <a:p>
            <a:pPr algn="ctr" eaLnBrk="1" hangingPunct="1">
              <a:lnSpc>
                <a:spcPct val="90000"/>
              </a:lnSpc>
              <a:spcBef>
                <a:spcPct val="0"/>
              </a:spcBef>
              <a:buFontTx/>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روح الرب </a:t>
            </a:r>
          </a:p>
          <a:p>
            <a:pPr algn="ctr" eaLnBrk="1" hangingPunct="1">
              <a:lnSpc>
                <a:spcPct val="90000"/>
              </a:lnSpc>
              <a:spcBef>
                <a:spcPct val="0"/>
              </a:spcBef>
              <a:buFontTx/>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(عثنيئيل) </a:t>
            </a:r>
          </a:p>
          <a:p>
            <a:pPr algn="ctr" eaLnBrk="1" hangingPunct="1">
              <a:lnSpc>
                <a:spcPct val="90000"/>
              </a:lnSpc>
              <a:spcBef>
                <a:spcPct val="0"/>
              </a:spcBef>
              <a:buFontTx/>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وقضى لإسرائيل وخرج للحرب</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241669"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panose="020B0604020202020204" pitchFamily="34" charset="0"/>
                <a:cs typeface="Arial" panose="020B0604020202020204" pitchFamily="34" charset="0"/>
              </a:rPr>
              <a:t>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2692">
                                            <p:txEl>
                                              <p:pRg st="0" end="0"/>
                                            </p:txEl>
                                          </p:spTgt>
                                        </p:tgtEl>
                                        <p:attrNameLst>
                                          <p:attrName>style.visibility</p:attrName>
                                        </p:attrNameLst>
                                      </p:cBhvr>
                                      <p:to>
                                        <p:strVal val="visible"/>
                                      </p:to>
                                    </p:set>
                                    <p:anim calcmode="lin" valueType="num">
                                      <p:cBhvr>
                                        <p:cTn id="7" dur="500" fill="hold"/>
                                        <p:tgtEl>
                                          <p:spTgt spid="2426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42692">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426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42692">
                                            <p:txEl>
                                              <p:pRg st="1" end="1"/>
                                            </p:txEl>
                                          </p:spTgt>
                                        </p:tgtEl>
                                        <p:attrNameLst>
                                          <p:attrName>style.visibility</p:attrName>
                                        </p:attrNameLst>
                                      </p:cBhvr>
                                      <p:to>
                                        <p:strVal val="visible"/>
                                      </p:to>
                                    </p:set>
                                    <p:anim calcmode="lin" valueType="num">
                                      <p:cBhvr>
                                        <p:cTn id="15" dur="500" fill="hold"/>
                                        <p:tgtEl>
                                          <p:spTgt spid="24269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42692">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42692">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4269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42692">
                                            <p:txEl>
                                              <p:pRg st="2" end="2"/>
                                            </p:txEl>
                                          </p:spTgt>
                                        </p:tgtEl>
                                        <p:attrNameLst>
                                          <p:attrName>style.visibility</p:attrName>
                                        </p:attrNameLst>
                                      </p:cBhvr>
                                      <p:to>
                                        <p:strVal val="visible"/>
                                      </p:to>
                                    </p:set>
                                    <p:anim calcmode="lin" valueType="num">
                                      <p:cBhvr>
                                        <p:cTn id="23" dur="500" fill="hold"/>
                                        <p:tgtEl>
                                          <p:spTgt spid="24269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42692">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242692">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24269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42692">
                                            <p:txEl>
                                              <p:pRg st="3" end="3"/>
                                            </p:txEl>
                                          </p:spTgt>
                                        </p:tgtEl>
                                        <p:attrNameLst>
                                          <p:attrName>style.visibility</p:attrName>
                                        </p:attrNameLst>
                                      </p:cBhvr>
                                      <p:to>
                                        <p:strVal val="visible"/>
                                      </p:to>
                                    </p:set>
                                    <p:anim calcmode="lin" valueType="num">
                                      <p:cBhvr>
                                        <p:cTn id="31" dur="500" fill="hold"/>
                                        <p:tgtEl>
                                          <p:spTgt spid="24269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42692">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242692">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24269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42692">
                                            <p:txEl>
                                              <p:pRg st="4" end="4"/>
                                            </p:txEl>
                                          </p:spTgt>
                                        </p:tgtEl>
                                        <p:attrNameLst>
                                          <p:attrName>style.visibility</p:attrName>
                                        </p:attrNameLst>
                                      </p:cBhvr>
                                      <p:to>
                                        <p:strVal val="visible"/>
                                      </p:to>
                                    </p:set>
                                    <p:anim calcmode="lin" valueType="num">
                                      <p:cBhvr>
                                        <p:cTn id="39" dur="500" fill="hold"/>
                                        <p:tgtEl>
                                          <p:spTgt spid="24269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42692">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242692">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2426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a:cs typeface="+mj-cs"/>
              </a:rPr>
              <a:t>The Solid Rock 3/8</a:t>
            </a:r>
          </a:p>
        </p:txBody>
      </p:sp>
      <p:pic>
        <p:nvPicPr>
          <p:cNvPr id="377858" name="Picture 3" descr="133500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 Box 4"/>
          <p:cNvSpPr txBox="1">
            <a:spLocks noChangeArrowheads="1"/>
          </p:cNvSpPr>
          <p:nvPr/>
        </p:nvSpPr>
        <p:spPr bwMode="auto">
          <a:xfrm>
            <a:off x="19050" y="76200"/>
            <a:ext cx="9124950" cy="507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ctr">
              <a:defRPr sz="3600" b="1">
                <a:solidFill>
                  <a:schemeClr val="bg1"/>
                </a:solidFill>
                <a:effectLst>
                  <a:outerShdw dist="76200" dir="2700000" algn="tl" rotWithShape="0">
                    <a:srgbClr val="000000"/>
                  </a:outerShdw>
                </a:effectLst>
                <a:latin typeface="Arial" charset="0"/>
              </a:defRPr>
            </a:lvl1pPr>
          </a:lstStyle>
          <a:p>
            <a:pPr>
              <a:defRPr/>
            </a:pPr>
            <a:r>
              <a:rPr lang="ar-JO" dirty="0">
                <a:solidFill>
                  <a:srgbClr val="FFFFFF"/>
                </a:solidFill>
                <a:latin typeface="Arial" panose="020B0604020202020204" pitchFamily="34" charset="0"/>
                <a:cs typeface="Arial" panose="020B0604020202020204" pitchFamily="34" charset="0"/>
              </a:rPr>
              <a:t>قسمه، عهده، دمه</a:t>
            </a:r>
          </a:p>
          <a:p>
            <a:pPr>
              <a:defRPr/>
            </a:pPr>
            <a:r>
              <a:rPr lang="ar-JO" dirty="0">
                <a:solidFill>
                  <a:srgbClr val="FFFFFF"/>
                </a:solidFill>
                <a:latin typeface="Arial" panose="020B0604020202020204" pitchFamily="34" charset="0"/>
                <a:cs typeface="Arial" panose="020B0604020202020204" pitchFamily="34" charset="0"/>
              </a:rPr>
              <a:t>ادعمني في الطوفان الغامر.</a:t>
            </a:r>
          </a:p>
          <a:p>
            <a:pPr>
              <a:defRPr/>
            </a:pPr>
            <a:r>
              <a:rPr lang="ar-JO" dirty="0">
                <a:solidFill>
                  <a:srgbClr val="FFFFFF"/>
                </a:solidFill>
                <a:latin typeface="Arial" panose="020B0604020202020204" pitchFamily="34" charset="0"/>
                <a:cs typeface="Arial" panose="020B0604020202020204" pitchFamily="34" charset="0"/>
              </a:rPr>
              <a:t>عندما يفسح كل ما حول روحي الطريق،</a:t>
            </a:r>
          </a:p>
          <a:p>
            <a:pPr>
              <a:defRPr/>
            </a:pPr>
            <a:r>
              <a:rPr lang="ar-JO" dirty="0">
                <a:solidFill>
                  <a:srgbClr val="FFFFFF"/>
                </a:solidFill>
                <a:latin typeface="Arial" panose="020B0604020202020204" pitchFamily="34" charset="0"/>
                <a:cs typeface="Arial" panose="020B0604020202020204" pitchFamily="34" charset="0"/>
              </a:rPr>
              <a:t>فهو إذن كل رجائي وبقائي.</a:t>
            </a:r>
            <a:endParaRPr lang="en-US" dirty="0">
              <a:solidFill>
                <a:srgbClr val="FFFFFF"/>
              </a:solidFill>
              <a:latin typeface="Arial" panose="020B0604020202020204" pitchFamily="34" charset="0"/>
              <a:cs typeface="Arial" panose="020B0604020202020204" pitchFamily="34" charset="0"/>
            </a:endParaRPr>
          </a:p>
          <a:p>
            <a:pPr>
              <a:defRPr/>
            </a:pPr>
            <a:endParaRPr lang="en-US" dirty="0">
              <a:solidFill>
                <a:srgbClr val="FFFFFF"/>
              </a:solidFill>
              <a:latin typeface="Arial" panose="020B0604020202020204" pitchFamily="34" charset="0"/>
              <a:cs typeface="Arial" panose="020B0604020202020204" pitchFamily="34" charset="0"/>
            </a:endParaRPr>
          </a:p>
          <a:p>
            <a:pPr>
              <a:defRPr/>
            </a:pPr>
            <a:r>
              <a:rPr lang="ar-JO" dirty="0">
                <a:solidFill>
                  <a:srgbClr val="FFFFFF"/>
                </a:solidFill>
                <a:latin typeface="Arial" panose="020B0604020202020204" pitchFamily="34" charset="0"/>
                <a:cs typeface="Arial" panose="020B0604020202020204" pitchFamily="34" charset="0"/>
              </a:rPr>
              <a:t>على المسيح الصخرة الصلبة أقف</a:t>
            </a:r>
          </a:p>
          <a:p>
            <a:pPr>
              <a:defRPr/>
            </a:pPr>
            <a:r>
              <a:rPr lang="ar-JO" dirty="0">
                <a:solidFill>
                  <a:srgbClr val="FFFFFF"/>
                </a:solidFill>
                <a:latin typeface="Arial" panose="020B0604020202020204" pitchFamily="34" charset="0"/>
                <a:cs typeface="Arial" panose="020B0604020202020204" pitchFamily="34" charset="0"/>
              </a:rPr>
              <a:t>كل أرض أخرى هي رمال متحركة</a:t>
            </a:r>
          </a:p>
          <a:p>
            <a:pPr>
              <a:defRPr/>
            </a:pPr>
            <a:r>
              <a:rPr lang="ar-JO" dirty="0">
                <a:solidFill>
                  <a:srgbClr val="FFFFFF"/>
                </a:solidFill>
                <a:latin typeface="Arial" panose="020B0604020202020204" pitchFamily="34" charset="0"/>
                <a:cs typeface="Arial" panose="020B0604020202020204" pitchFamily="34" charset="0"/>
              </a:rPr>
              <a:t>كل أرض آخرى هي رمال متحركة</a:t>
            </a:r>
          </a:p>
          <a:p>
            <a:pPr>
              <a:defRPr/>
            </a:pP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trips dir="ld"/>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a:cs typeface="+mj-cs"/>
              </a:rPr>
              <a:t>The Solid Rock 4/8</a:t>
            </a:r>
          </a:p>
        </p:txBody>
      </p:sp>
      <p:pic>
        <p:nvPicPr>
          <p:cNvPr id="379906" name="Picture 3" descr="0204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 Box 4"/>
          <p:cNvSpPr txBox="1">
            <a:spLocks noChangeArrowheads="1"/>
          </p:cNvSpPr>
          <p:nvPr/>
        </p:nvSpPr>
        <p:spPr bwMode="auto">
          <a:xfrm>
            <a:off x="35719" y="116632"/>
            <a:ext cx="9072562" cy="507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ctr">
              <a:defRPr sz="3600" b="1">
                <a:solidFill>
                  <a:schemeClr val="bg1"/>
                </a:solidFill>
                <a:effectLst>
                  <a:outerShdw dist="76200" dir="2700000" algn="tl" rotWithShape="0">
                    <a:srgbClr val="000000"/>
                  </a:outerShdw>
                </a:effectLst>
                <a:latin typeface="Arial" charset="0"/>
              </a:defRPr>
            </a:lvl1pPr>
          </a:lstStyle>
          <a:p>
            <a:pPr>
              <a:defRPr/>
            </a:pPr>
            <a:r>
              <a:rPr lang="ar-JO" dirty="0">
                <a:solidFill>
                  <a:srgbClr val="FFFFFF"/>
                </a:solidFill>
                <a:latin typeface="Arial" panose="020B0604020202020204" pitchFamily="34" charset="0"/>
                <a:cs typeface="Arial" panose="020B0604020202020204" pitchFamily="34" charset="0"/>
              </a:rPr>
              <a:t>عندما يأتي بصوت البوق،</a:t>
            </a:r>
          </a:p>
          <a:p>
            <a:pPr>
              <a:defRPr/>
            </a:pPr>
            <a:r>
              <a:rPr lang="ar-JO" dirty="0">
                <a:solidFill>
                  <a:srgbClr val="FFFFFF"/>
                </a:solidFill>
                <a:latin typeface="Arial" panose="020B0604020202020204" pitchFamily="34" charset="0"/>
                <a:cs typeface="Arial" panose="020B0604020202020204" pitchFamily="34" charset="0"/>
              </a:rPr>
              <a:t>ليتني إذن أوجد فيه.</a:t>
            </a:r>
          </a:p>
          <a:p>
            <a:pPr>
              <a:defRPr/>
            </a:pPr>
            <a:r>
              <a:rPr lang="ar-JO" dirty="0">
                <a:solidFill>
                  <a:srgbClr val="FFFFFF"/>
                </a:solidFill>
                <a:latin typeface="Arial" panose="020B0604020202020204" pitchFamily="34" charset="0"/>
                <a:cs typeface="Arial" panose="020B0604020202020204" pitchFamily="34" charset="0"/>
              </a:rPr>
              <a:t>ألبس بره وحده،</a:t>
            </a:r>
          </a:p>
          <a:p>
            <a:pPr>
              <a:defRPr/>
            </a:pPr>
            <a:r>
              <a:rPr lang="ar-JO" dirty="0">
                <a:solidFill>
                  <a:srgbClr val="FFFFFF"/>
                </a:solidFill>
                <a:latin typeface="Arial" panose="020B0604020202020204" pitchFamily="34" charset="0"/>
                <a:cs typeface="Arial" panose="020B0604020202020204" pitchFamily="34" charset="0"/>
              </a:rPr>
              <a:t>بلا عيب في الوقوف أمام العرش.</a:t>
            </a:r>
            <a:endParaRPr lang="en-US" dirty="0">
              <a:solidFill>
                <a:srgbClr val="FFFFFF"/>
              </a:solidFill>
              <a:latin typeface="Arial" panose="020B0604020202020204" pitchFamily="34" charset="0"/>
              <a:cs typeface="Arial" panose="020B0604020202020204" pitchFamily="34" charset="0"/>
            </a:endParaRPr>
          </a:p>
          <a:p>
            <a:pPr>
              <a:defRPr/>
            </a:pPr>
            <a:endParaRPr lang="en-US" dirty="0">
              <a:solidFill>
                <a:srgbClr val="FFFFFF"/>
              </a:solidFill>
              <a:latin typeface="Arial" panose="020B0604020202020204" pitchFamily="34" charset="0"/>
              <a:cs typeface="Arial" panose="020B0604020202020204" pitchFamily="34" charset="0"/>
            </a:endParaRPr>
          </a:p>
          <a:p>
            <a:pPr>
              <a:defRPr/>
            </a:pPr>
            <a:r>
              <a:rPr lang="ar-JO" dirty="0">
                <a:solidFill>
                  <a:srgbClr val="FFFFFF"/>
                </a:solidFill>
                <a:latin typeface="Arial" panose="020B0604020202020204" pitchFamily="34" charset="0"/>
                <a:cs typeface="Arial" panose="020B0604020202020204" pitchFamily="34" charset="0"/>
              </a:rPr>
              <a:t>على المسيح الصخرة الصلبة أقف</a:t>
            </a:r>
          </a:p>
          <a:p>
            <a:pPr>
              <a:defRPr/>
            </a:pPr>
            <a:r>
              <a:rPr lang="ar-JO" dirty="0">
                <a:solidFill>
                  <a:srgbClr val="FFFFFF"/>
                </a:solidFill>
                <a:latin typeface="Arial" panose="020B0604020202020204" pitchFamily="34" charset="0"/>
                <a:cs typeface="Arial" panose="020B0604020202020204" pitchFamily="34" charset="0"/>
              </a:rPr>
              <a:t>كل أرض أخرى هي رمال متحركة</a:t>
            </a:r>
          </a:p>
          <a:p>
            <a:pPr>
              <a:defRPr/>
            </a:pPr>
            <a:r>
              <a:rPr lang="ar-JO" dirty="0">
                <a:solidFill>
                  <a:srgbClr val="FFFFFF"/>
                </a:solidFill>
                <a:latin typeface="Arial" panose="020B0604020202020204" pitchFamily="34" charset="0"/>
                <a:cs typeface="Arial" panose="020B0604020202020204" pitchFamily="34" charset="0"/>
              </a:rPr>
              <a:t>كل أرض آخرى هي رمال متحركة</a:t>
            </a:r>
          </a:p>
          <a:p>
            <a:pPr>
              <a:defRPr/>
            </a:pPr>
            <a:r>
              <a:rPr lang="en-US" dirty="0">
                <a:solidFill>
                  <a:srgbClr val="FFFFFF"/>
                </a:solidFill>
                <a:latin typeface="Arial" panose="020B0604020202020204" pitchFamily="34" charset="0"/>
                <a:cs typeface="Arial" panose="020B0604020202020204" pitchFamily="34" charset="0"/>
              </a:rPr>
              <a:t> </a:t>
            </a:r>
          </a:p>
        </p:txBody>
      </p:sp>
    </p:spTree>
  </p:cSld>
  <p:clrMapOvr>
    <a:masterClrMapping/>
  </p:clrMapOvr>
  <p:transition spd="med">
    <p:strips dir="l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0" descr="Walvo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609600"/>
            <a:ext cx="365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Oval 8">
            <a:hlinkClick r:id="" action="ppaction://noaction"/>
          </p:cNvPr>
          <p:cNvSpPr>
            <a:spLocks noChangeArrowheads="1"/>
          </p:cNvSpPr>
          <p:nvPr/>
        </p:nvSpPr>
        <p:spPr bwMode="auto">
          <a:xfrm>
            <a:off x="762000" y="6248400"/>
            <a:ext cx="381000" cy="381000"/>
          </a:xfrm>
          <a:prstGeom prst="ellipse">
            <a:avLst/>
          </a:prstGeom>
          <a:solidFill>
            <a:schemeClr val="accent1"/>
          </a:solidFill>
          <a:ln w="9525">
            <a:solidFill>
              <a:schemeClr val="tx1"/>
            </a:solidFill>
            <a:round/>
            <a:headEnd/>
            <a:tailEnd/>
          </a:ln>
        </p:spPr>
        <p:txBody>
          <a:bodyPr wrap="none" anchor="ctr"/>
          <a:lstStyle/>
          <a:p>
            <a:endParaRPr lang="en-US">
              <a:solidFill>
                <a:srgbClr val="009688"/>
              </a:solidFill>
              <a:latin typeface="Arial" panose="020B0604020202020204" pitchFamily="34" charset="0"/>
              <a:cs typeface="Arial" panose="020B0604020202020204" pitchFamily="34" charset="0"/>
            </a:endParaRPr>
          </a:p>
        </p:txBody>
      </p:sp>
      <p:pic>
        <p:nvPicPr>
          <p:cNvPr id="381955" name="Picture 9" descr="The HS in the OT"/>
          <p:cNvPicPr>
            <a:picLocks noGrp="1" noChangeAspect="1" noChangeArrowheads="1"/>
          </p:cNvPicPr>
          <p:nvPr>
            <p:ph sz="half" idx="4294967295"/>
          </p:nvPr>
        </p:nvPicPr>
        <p:blipFill>
          <a:blip r:embed="rId4">
            <a:extLst>
              <a:ext uri="{28A0092B-C50C-407E-A947-70E740481C1C}">
                <a14:useLocalDpi xmlns:a14="http://schemas.microsoft.com/office/drawing/2010/main"/>
              </a:ext>
            </a:extLst>
          </a:blip>
          <a:srcRect/>
          <a:stretch>
            <a:fillRect/>
          </a:stretch>
        </p:blipFill>
        <p:spPr>
          <a:xfrm>
            <a:off x="769938" y="609600"/>
            <a:ext cx="3649662" cy="5410200"/>
          </a:xfrm>
          <a:noFill/>
          <a:extLst>
            <a:ext uri="{909E8E84-426E-40dd-AFC4-6F175D3DCCD1}">
              <a14:hiddenFill xmlns:a14="http://schemas.microsoft.com/office/drawing/2010/main" xmlns="">
                <a:solidFill>
                  <a:srgbClr val="FFFFFF"/>
                </a:solidFill>
              </a14:hiddenFill>
            </a:ext>
          </a:extLst>
        </p:spPr>
      </p:pic>
      <p:sp>
        <p:nvSpPr>
          <p:cNvPr id="381956" name="Rectangle 5"/>
          <p:cNvSpPr>
            <a:spLocks noGrp="1" noChangeArrowheads="1"/>
          </p:cNvSpPr>
          <p:nvPr>
            <p:ph type="title" idx="4294967295"/>
          </p:nvPr>
        </p:nvSpPr>
        <p:spPr>
          <a:xfrm>
            <a:off x="762000" y="6172200"/>
            <a:ext cx="77724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000000"/>
                </a:solidFill>
                <a:effectLst/>
                <a:latin typeface="Arial" panose="020B0604020202020204" pitchFamily="34" charset="0"/>
                <a:ea typeface="ＭＳ Ｐゴシック" charset="0"/>
                <a:cs typeface="Arial" panose="020B0604020202020204" pitchFamily="34" charset="0"/>
              </a:rPr>
              <a:t>كتب عن الروح القدس</a:t>
            </a:r>
            <a:endParaRPr lang="en-US"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Grp="1" noChangeArrowheads="1"/>
          </p:cNvSpPr>
          <p:nvPr>
            <p:ph type="title"/>
          </p:nvPr>
        </p:nvSpPr>
        <p:spPr>
          <a:xfrm>
            <a:off x="609600" y="2133600"/>
            <a:ext cx="3276600" cy="1143000"/>
          </a:xfrm>
        </p:spPr>
        <p:txBody>
          <a:bodyPr/>
          <a:lstStyle/>
          <a:p>
            <a:pPr>
              <a:defRPr/>
            </a:pPr>
            <a:r>
              <a:rPr lang="ar-JO" sz="5400" dirty="0">
                <a:ea typeface="ＭＳ Ｐゴシック" charset="0"/>
              </a:rPr>
              <a:t>ميلارد ج. إريكسون</a:t>
            </a:r>
            <a:endParaRPr lang="en-US" sz="5400" dirty="0">
              <a:ea typeface="ＭＳ Ｐゴシック" charset="0"/>
            </a:endParaRPr>
          </a:p>
        </p:txBody>
      </p:sp>
      <p:pic>
        <p:nvPicPr>
          <p:cNvPr id="384002" name="Picture 6" descr="Ericks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19613" y="533400"/>
            <a:ext cx="3233737" cy="4800600"/>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الروح القدس (نيوماتولوجيا)"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2754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Rectangle 3"/>
          <p:cNvSpPr>
            <a:spLocks noGrp="1" noChangeArrowheads="1"/>
          </p:cNvSpPr>
          <p:nvPr>
            <p:ph type="body" sz="half" idx="1"/>
          </p:nvPr>
        </p:nvSpPr>
        <p:spPr>
          <a:xfrm>
            <a:off x="228600" y="1600200"/>
            <a:ext cx="4919663" cy="4800600"/>
          </a:xfrm>
          <a:effectLst/>
        </p:spPr>
        <p:txBody>
          <a:bodyPr anchor="ctr"/>
          <a:lstStyle/>
          <a:p>
            <a:pPr algn="ctr" eaLnBrk="1" hangingPunct="1">
              <a:lnSpc>
                <a:spcPct val="90000"/>
              </a:lnSpc>
              <a:spcBef>
                <a:spcPct val="0"/>
              </a:spcBef>
              <a:buFontTx/>
              <a:buNone/>
              <a:defRPr/>
            </a:pPr>
            <a:r>
              <a:rPr lang="ar-JO" altLang="ko-KR"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قضاة 6: 34</a:t>
            </a:r>
          </a:p>
          <a:p>
            <a:pPr algn="ctr" eaLnBrk="1" hangingPunct="1">
              <a:lnSpc>
                <a:spcPct val="90000"/>
              </a:lnSpc>
              <a:spcBef>
                <a:spcPct val="0"/>
              </a:spcBef>
              <a:buFontTx/>
              <a:buNone/>
              <a:defRPr/>
            </a:pPr>
            <a:r>
              <a:rPr lang="ar-JO" altLang="ko-KR"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ولبس روح </a:t>
            </a:r>
          </a:p>
          <a:p>
            <a:pPr algn="ctr" eaLnBrk="1" hangingPunct="1">
              <a:lnSpc>
                <a:spcPct val="90000"/>
              </a:lnSpc>
              <a:spcBef>
                <a:spcPct val="0"/>
              </a:spcBef>
              <a:buFontTx/>
              <a:buNone/>
              <a:defRPr/>
            </a:pPr>
            <a:r>
              <a:rPr lang="ar-JO" altLang="ko-KR"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الرب جدعون </a:t>
            </a:r>
          </a:p>
          <a:p>
            <a:pPr algn="ctr" eaLnBrk="1" hangingPunct="1">
              <a:lnSpc>
                <a:spcPct val="90000"/>
              </a:lnSpc>
              <a:spcBef>
                <a:spcPct val="0"/>
              </a:spcBef>
              <a:buFontTx/>
              <a:buNone/>
              <a:defRPr/>
            </a:pPr>
            <a:r>
              <a:rPr lang="ar-JO" altLang="ko-KR"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فضرب بالبوق ...</a:t>
            </a:r>
            <a:r>
              <a:rPr lang="en-US" altLang="ko-KR"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182279" name="Rectangle 1031"/>
          <p:cNvSpPr>
            <a:spLocks noGrp="1" noChangeArrowheads="1"/>
          </p:cNvSpPr>
          <p:nvPr>
            <p:ph type="title" idx="4294967295"/>
          </p:nvPr>
        </p:nvSpPr>
        <p:spPr>
          <a:effectLst>
            <a:outerShdw blurRad="38100" dist="38099" dir="2700000" algn="ctr" rotWithShape="0">
              <a:srgbClr val="000000">
                <a:alpha val="99962"/>
              </a:srgbClr>
            </a:outerShdw>
          </a:effectLst>
        </p:spPr>
        <p:txBody>
          <a:bodyPr/>
          <a:lstStyle/>
          <a:p>
            <a:pPr>
              <a:defRPr/>
            </a:pPr>
            <a:r>
              <a:rPr lang="ar-JO" dirty="0">
                <a:latin typeface="Arial" panose="020B0604020202020204" pitchFamily="34" charset="0"/>
                <a:cs typeface="Arial" panose="020B0604020202020204" pitchFamily="34" charset="0"/>
              </a:rPr>
              <a:t>روح الشجاعة</a:t>
            </a:r>
            <a:endParaRPr lang="en-US" dirty="0">
              <a:latin typeface="Arial" panose="020B0604020202020204" pitchFamily="34" charset="0"/>
              <a:cs typeface="Arial" panose="020B0604020202020204" pitchFamily="34" charset="0"/>
            </a:endParaRPr>
          </a:p>
        </p:txBody>
      </p:sp>
      <p:sp>
        <p:nvSpPr>
          <p:cNvPr id="243715"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panose="020B0604020202020204" pitchFamily="34" charset="0"/>
                <a:cs typeface="Arial" panose="020B0604020202020204" pitchFamily="34" charset="0"/>
              </a:rPr>
              <a:t>ix</a:t>
            </a:r>
          </a:p>
        </p:txBody>
      </p:sp>
      <p:pic>
        <p:nvPicPr>
          <p:cNvPr id="6" name="Picture 4" descr="Gide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325" y="1981200"/>
            <a:ext cx="384333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 calcmode="lin" valueType="num">
                                      <p:cBhvr>
                                        <p:cTn id="7" dur="500" fill="hold"/>
                                        <p:tgtEl>
                                          <p:spTgt spid="239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961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3961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396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39619">
                                            <p:txEl>
                                              <p:pRg st="1" end="1"/>
                                            </p:txEl>
                                          </p:spTgt>
                                        </p:tgtEl>
                                        <p:attrNameLst>
                                          <p:attrName>style.visibility</p:attrName>
                                        </p:attrNameLst>
                                      </p:cBhvr>
                                      <p:to>
                                        <p:strVal val="visible"/>
                                      </p:to>
                                    </p:set>
                                    <p:anim calcmode="lin" valueType="num">
                                      <p:cBhvr>
                                        <p:cTn id="15" dur="500" fill="hold"/>
                                        <p:tgtEl>
                                          <p:spTgt spid="2396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3961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39619">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396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39619">
                                            <p:txEl>
                                              <p:pRg st="2" end="2"/>
                                            </p:txEl>
                                          </p:spTgt>
                                        </p:tgtEl>
                                        <p:attrNameLst>
                                          <p:attrName>style.visibility</p:attrName>
                                        </p:attrNameLst>
                                      </p:cBhvr>
                                      <p:to>
                                        <p:strVal val="visible"/>
                                      </p:to>
                                    </p:set>
                                    <p:anim calcmode="lin" valueType="num">
                                      <p:cBhvr>
                                        <p:cTn id="23" dur="500" fill="hold"/>
                                        <p:tgtEl>
                                          <p:spTgt spid="23961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39619">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239619">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2396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39619">
                                            <p:txEl>
                                              <p:pRg st="3" end="3"/>
                                            </p:txEl>
                                          </p:spTgt>
                                        </p:tgtEl>
                                        <p:attrNameLst>
                                          <p:attrName>style.visibility</p:attrName>
                                        </p:attrNameLst>
                                      </p:cBhvr>
                                      <p:to>
                                        <p:strVal val="visible"/>
                                      </p:to>
                                    </p:set>
                                    <p:anim calcmode="lin" valueType="num">
                                      <p:cBhvr>
                                        <p:cTn id="31" dur="500" fill="hold"/>
                                        <p:tgtEl>
                                          <p:spTgt spid="23961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39619">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239619">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23961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heckerboard(across)">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9" name="Picture 7" descr="BSOBL007"/>
          <p:cNvPicPr>
            <a:picLocks noGrp="1" noChangeAspect="1" noChangeArrowheads="1"/>
          </p:cNvPicPr>
          <p:nvPr>
            <p:ph idx="1"/>
          </p:nvPr>
        </p:nvPicPr>
        <p:blipFill>
          <a:blip r:embed="rId3"/>
          <a:srcRect/>
          <a:stretch>
            <a:fillRect/>
          </a:stretch>
        </p:blipFill>
        <p:spPr>
          <a:xfrm>
            <a:off x="0" y="-26988"/>
            <a:ext cx="7956550" cy="7043738"/>
          </a:xfrm>
        </p:spPr>
      </p:pic>
      <p:sp>
        <p:nvSpPr>
          <p:cNvPr id="245762" name="Rectangle 3"/>
          <p:cNvSpPr>
            <a:spLocks noChangeArrowheads="1"/>
          </p:cNvSpPr>
          <p:nvPr/>
        </p:nvSpPr>
        <p:spPr bwMode="auto">
          <a:xfrm>
            <a:off x="7885113" y="-26988"/>
            <a:ext cx="1295400" cy="702945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45763" name="TextBox 3"/>
          <p:cNvSpPr txBox="1">
            <a:spLocks noChangeArrowheads="1"/>
          </p:cNvSpPr>
          <p:nvPr/>
        </p:nvSpPr>
        <p:spPr bwMode="auto">
          <a:xfrm>
            <a:off x="8459788" y="9525"/>
            <a:ext cx="649287"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ix</a:t>
            </a:r>
          </a:p>
        </p:txBody>
      </p:sp>
      <p:sp>
        <p:nvSpPr>
          <p:cNvPr id="5" name="Rectangle 2"/>
          <p:cNvSpPr txBox="1">
            <a:spLocks noChangeArrowheads="1"/>
          </p:cNvSpPr>
          <p:nvPr/>
        </p:nvSpPr>
        <p:spPr bwMode="auto">
          <a:xfrm>
            <a:off x="34925" y="609600"/>
            <a:ext cx="9070975" cy="1143000"/>
          </a:xfrm>
          <a:prstGeom prst="rect">
            <a:avLst/>
          </a:prstGeom>
          <a:noFill/>
          <a:ln w="9525">
            <a:noFill/>
            <a:miter lim="800000"/>
            <a:headEnd/>
            <a:tailEnd/>
          </a:ln>
          <a:effectLst>
            <a:outerShdw blurRad="38100" dist="38099" dir="2700000" algn="ctr" rotWithShape="0">
              <a:srgbClr val="000000">
                <a:alpha val="99962"/>
              </a:srgbClr>
            </a:outerShdw>
          </a:effectLst>
        </p:spPr>
        <p:txBody>
          <a:bodyPr anchor="ctr"/>
          <a:lst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eaLnBrk="1" hangingPunct="1">
              <a:defRPr/>
            </a:pPr>
            <a:r>
              <a:rPr lang="ar-JO" dirty="0">
                <a:latin typeface="Arial" panose="020B0604020202020204" pitchFamily="34" charset="0"/>
                <a:cs typeface="Arial" panose="020B0604020202020204" pitchFamily="34" charset="0"/>
              </a:rPr>
              <a:t>روح القوة</a:t>
            </a:r>
            <a:endParaRPr lang="en-US" dirty="0">
              <a:latin typeface="Arial" panose="020B0604020202020204" pitchFamily="34" charset="0"/>
              <a:cs typeface="Arial" panose="020B0604020202020204" pitchFamily="34" charset="0"/>
            </a:endParaRPr>
          </a:p>
        </p:txBody>
      </p:sp>
      <p:sp>
        <p:nvSpPr>
          <p:cNvPr id="207877" name="Rectangle 5"/>
          <p:cNvSpPr>
            <a:spLocks noGrp="1" noChangeArrowheads="1"/>
          </p:cNvSpPr>
          <p:nvPr>
            <p:ph type="title"/>
          </p:nvPr>
        </p:nvSpPr>
        <p:spPr>
          <a:xfrm>
            <a:off x="539750" y="5589588"/>
            <a:ext cx="7772400" cy="1181100"/>
          </a:xfrm>
          <a:effectLst/>
        </p:spPr>
        <p:txBody>
          <a:bodyPr/>
          <a:lstStyle/>
          <a:p>
            <a:pPr marL="342900" indent="-342900" eaLnBrk="1" hangingPunct="1">
              <a:lnSpc>
                <a:spcPct val="90000"/>
              </a:lnSpc>
              <a:defRPr/>
            </a:pPr>
            <a: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عد 24: 2 فكان عليه روح الله (بلعام) ...</a:t>
            </a:r>
            <a:endParaRPr lang="en-US"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7877"/>
                                        </p:tgtEl>
                                        <p:attrNameLst>
                                          <p:attrName>style.visibility</p:attrName>
                                        </p:attrNameLst>
                                      </p:cBhvr>
                                      <p:to>
                                        <p:strVal val="visible"/>
                                      </p:to>
                                    </p:set>
                                    <p:anim calcmode="lin" valueType="num">
                                      <p:cBhvr>
                                        <p:cTn id="7" dur="500" fill="hold"/>
                                        <p:tgtEl>
                                          <p:spTgt spid="2078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7877"/>
                                        </p:tgtEl>
                                        <p:attrNameLst>
                                          <p:attrName>ppt_y</p:attrName>
                                        </p:attrNameLst>
                                      </p:cBhvr>
                                      <p:tavLst>
                                        <p:tav tm="0">
                                          <p:val>
                                            <p:strVal val="#ppt_y"/>
                                          </p:val>
                                        </p:tav>
                                        <p:tav tm="100000">
                                          <p:val>
                                            <p:strVal val="#ppt_y"/>
                                          </p:val>
                                        </p:tav>
                                      </p:tavLst>
                                    </p:anim>
                                    <p:anim calcmode="lin" valueType="num">
                                      <p:cBhvr>
                                        <p:cTn id="9" dur="500" fill="hold"/>
                                        <p:tgtEl>
                                          <p:spTgt spid="2078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787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txBox="1">
            <a:spLocks noGrp="1"/>
          </p:cNvSpPr>
          <p:nvPr/>
        </p:nvSpPr>
        <p:spPr bwMode="auto">
          <a:xfrm>
            <a:off x="685800" y="6248400"/>
            <a:ext cx="19050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defRPr/>
            </a:pPr>
            <a:endParaRPr lang="en-US" sz="1400">
              <a:latin typeface="Arial" panose="020B0604020202020204" pitchFamily="34" charset="0"/>
              <a:ea typeface="+mn-ea"/>
              <a:cs typeface="Arial" panose="020B0604020202020204" pitchFamily="34" charset="0"/>
            </a:endParaRPr>
          </a:p>
        </p:txBody>
      </p:sp>
      <p:sp>
        <p:nvSpPr>
          <p:cNvPr id="7" name="Footer Placeholder 5"/>
          <p:cNvSpPr txBox="1">
            <a:spLocks noGrp="1"/>
          </p:cNvSpPr>
          <p:nvPr/>
        </p:nvSpPr>
        <p:spPr bwMode="auto">
          <a:xfrm>
            <a:off x="3124200" y="6248400"/>
            <a:ext cx="28956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lgn="ctr">
              <a:defRPr/>
            </a:pPr>
            <a:endParaRPr lang="en-US" sz="1400">
              <a:latin typeface="Arial" panose="020B0604020202020204" pitchFamily="34" charset="0"/>
              <a:ea typeface="+mn-ea"/>
              <a:cs typeface="Arial" panose="020B0604020202020204" pitchFamily="34" charset="0"/>
            </a:endParaRPr>
          </a:p>
        </p:txBody>
      </p:sp>
      <p:pic>
        <p:nvPicPr>
          <p:cNvPr id="247811" name="Picture 5" descr="BLLIG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4711700"/>
            <a:ext cx="16002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Grp="1" noChangeArrowheads="1"/>
          </p:cNvSpPr>
          <p:nvPr>
            <p:ph type="title" idx="4294967295"/>
          </p:nvPr>
        </p:nvSpPr>
        <p:spPr>
          <a:effectLst>
            <a:outerShdw blurRad="38100" dist="38099" dir="2700000" algn="ctr" rotWithShape="0">
              <a:srgbClr val="000000">
                <a:alpha val="99962"/>
              </a:srgbClr>
            </a:outerShdw>
          </a:effectLst>
        </p:spPr>
        <p:txBody>
          <a:bodyPr/>
          <a:lstStyle/>
          <a:p>
            <a:pPr eaLnBrk="1" hangingPunct="1">
              <a:defRPr/>
            </a:pPr>
            <a:r>
              <a:rPr lang="ar-JO" dirty="0">
                <a:latin typeface="Arial" panose="020B0604020202020204" pitchFamily="34" charset="0"/>
                <a:cs typeface="Arial" panose="020B0604020202020204" pitchFamily="34" charset="0"/>
              </a:rPr>
              <a:t>روح القوة</a:t>
            </a:r>
            <a:endParaRPr lang="en-US" dirty="0">
              <a:latin typeface="Arial" panose="020B0604020202020204" pitchFamily="34" charset="0"/>
              <a:cs typeface="Arial" panose="020B0604020202020204" pitchFamily="34" charset="0"/>
            </a:endParaRPr>
          </a:p>
        </p:txBody>
      </p:sp>
      <p:sp>
        <p:nvSpPr>
          <p:cNvPr id="242691" name="Rectangle 3"/>
          <p:cNvSpPr>
            <a:spLocks noGrp="1" noChangeArrowheads="1"/>
          </p:cNvSpPr>
          <p:nvPr>
            <p:ph type="body" sz="half" idx="4294967295"/>
          </p:nvPr>
        </p:nvSpPr>
        <p:spPr>
          <a:xfrm>
            <a:off x="136525" y="1981200"/>
            <a:ext cx="6019800" cy="4724400"/>
          </a:xfrm>
          <a:effectLst/>
        </p:spPr>
        <p:txBody>
          <a:bodyPr anchor="ctr"/>
          <a:lstStyle/>
          <a:p>
            <a:pPr marL="0" indent="0" algn="ct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1 صم 11: 6</a:t>
            </a:r>
          </a:p>
          <a:p>
            <a:pPr marL="0" indent="0" algn="ct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فحل روح الله </a:t>
            </a:r>
          </a:p>
          <a:p>
            <a:pPr marL="0" indent="0" algn="ct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على شاول </a:t>
            </a:r>
          </a:p>
          <a:p>
            <a:pPr marL="0" indent="0" algn="ct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عندما سمع هذا الكلام </a:t>
            </a:r>
          </a:p>
          <a:p>
            <a:pPr marL="0" indent="0" algn="ct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وحمي غضبه جداً</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247814" name="TextBox 7"/>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panose="020B0604020202020204" pitchFamily="34" charset="0"/>
                <a:cs typeface="Arial" panose="020B0604020202020204" pitchFamily="34" charset="0"/>
              </a:rPr>
              <a:t>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p:cTn id="7"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426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426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42691">
                                            <p:txEl>
                                              <p:pRg st="1" end="1"/>
                                            </p:txEl>
                                          </p:spTgt>
                                        </p:tgtEl>
                                        <p:attrNameLst>
                                          <p:attrName>style.visibility</p:attrName>
                                        </p:attrNameLst>
                                      </p:cBhvr>
                                      <p:to>
                                        <p:strVal val="visible"/>
                                      </p:to>
                                    </p:set>
                                    <p:anim calcmode="lin" valueType="num">
                                      <p:cBhvr>
                                        <p:cTn id="15"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4269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42691">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4269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42691">
                                            <p:txEl>
                                              <p:pRg st="2" end="2"/>
                                            </p:txEl>
                                          </p:spTgt>
                                        </p:tgtEl>
                                        <p:attrNameLst>
                                          <p:attrName>style.visibility</p:attrName>
                                        </p:attrNameLst>
                                      </p:cBhvr>
                                      <p:to>
                                        <p:strVal val="visible"/>
                                      </p:to>
                                    </p:set>
                                    <p:anim calcmode="lin" valueType="num">
                                      <p:cBhvr>
                                        <p:cTn id="23"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242691">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24269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42691">
                                            <p:txEl>
                                              <p:pRg st="3" end="3"/>
                                            </p:txEl>
                                          </p:spTgt>
                                        </p:tgtEl>
                                        <p:attrNameLst>
                                          <p:attrName>style.visibility</p:attrName>
                                        </p:attrNameLst>
                                      </p:cBhvr>
                                      <p:to>
                                        <p:strVal val="visible"/>
                                      </p:to>
                                    </p:set>
                                    <p:anim calcmode="lin" valueType="num">
                                      <p:cBhvr>
                                        <p:cTn id="31"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42691">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242691">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24269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42691">
                                            <p:txEl>
                                              <p:pRg st="4" end="4"/>
                                            </p:txEl>
                                          </p:spTgt>
                                        </p:tgtEl>
                                        <p:attrNameLst>
                                          <p:attrName>style.visibility</p:attrName>
                                        </p:attrNameLst>
                                      </p:cBhvr>
                                      <p:to>
                                        <p:strVal val="visible"/>
                                      </p:to>
                                    </p:set>
                                    <p:anim calcmode="lin" valueType="num">
                                      <p:cBhvr>
                                        <p:cTn id="39"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42691">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242691">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657600" cy="4838700"/>
          </a:xfrm>
          <a:effectLst/>
        </p:spPr>
        <p:txBody>
          <a:bodyPr/>
          <a:lstStyle/>
          <a:p>
            <a:pPr eaLnBrk="1" hangingPunct="1">
              <a:lnSpc>
                <a:spcPct val="90000"/>
              </a:lnSpc>
              <a:buFont typeface="Times" charset="0"/>
              <a:buNone/>
              <a:defRPr/>
            </a:pPr>
            <a: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1 صم 16: 14</a:t>
            </a:r>
            <a:b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br>
            <a: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وذهب روح الرب  من عند شاول ...</a:t>
            </a:r>
            <a:endParaRPr lang="en-US"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249858" name="TextBox 3"/>
          <p:cNvSpPr txBox="1">
            <a:spLocks noChangeArrowheads="1"/>
          </p:cNvSpPr>
          <p:nvPr/>
        </p:nvSpPr>
        <p:spPr bwMode="auto">
          <a:xfrm>
            <a:off x="8101013" y="9525"/>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ix</a:t>
            </a:r>
          </a:p>
          <a:p>
            <a:pPr algn="ctr"/>
            <a:r>
              <a:rPr lang="en-US" b="1">
                <a:solidFill>
                  <a:srgbClr val="FFFFFF"/>
                </a:solidFill>
                <a:latin typeface="Arial" panose="020B0604020202020204" pitchFamily="34" charset="0"/>
                <a:cs typeface="Arial" panose="020B0604020202020204" pitchFamily="34"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685800" y="1143000"/>
            <a:ext cx="3810000" cy="4572000"/>
          </a:xfrm>
        </p:spPr>
      </p:pic>
      <p:sp>
        <p:nvSpPr>
          <p:cNvPr id="206850" name="Rectangle 2"/>
          <p:cNvSpPr>
            <a:spLocks noGrp="1" noChangeArrowheads="1"/>
          </p:cNvSpPr>
          <p:nvPr>
            <p:ph type="title"/>
          </p:nvPr>
        </p:nvSpPr>
        <p:spPr>
          <a:xfrm>
            <a:off x="4953000" y="914400"/>
            <a:ext cx="3657600" cy="5524500"/>
          </a:xfrm>
          <a:effectLst/>
        </p:spPr>
        <p:txBody>
          <a:bodyPr/>
          <a:lstStyle/>
          <a:p>
            <a:pPr eaLnBrk="1" hangingPunct="1">
              <a:lnSpc>
                <a:spcPct val="90000"/>
              </a:lnSpc>
              <a:buFont typeface="Times" charset="0"/>
              <a:buNone/>
              <a:defRPr/>
            </a:pPr>
            <a:r>
              <a:rPr lang="ar-JO"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مزمور 51: 11</a:t>
            </a:r>
            <a:b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br>
            <a: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a:t>
            </a:r>
            <a:b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br>
            <a: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من قدام وجهك وروحك القدوس </a:t>
            </a:r>
            <a:b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br>
            <a:r>
              <a:rPr lang="ar-JO" altLang="ja-JP"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تنزعه مني</a:t>
            </a:r>
            <a:endParaRPr lang="en-US" sz="40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251907" name="TextBox 4"/>
          <p:cNvSpPr txBox="1">
            <a:spLocks noChangeArrowheads="1"/>
          </p:cNvSpPr>
          <p:nvPr/>
        </p:nvSpPr>
        <p:spPr bwMode="auto">
          <a:xfrm>
            <a:off x="8101013" y="9525"/>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ix</a:t>
            </a:r>
          </a:p>
          <a:p>
            <a:pPr algn="ctr"/>
            <a:r>
              <a:rPr lang="en-US" b="1">
                <a:solidFill>
                  <a:srgbClr val="FFFFFF"/>
                </a:solidFill>
                <a:latin typeface="Arial" panose="020B0604020202020204" pitchFamily="34" charset="0"/>
                <a:cs typeface="Arial" panose="020B0604020202020204" pitchFamily="34" charset="0"/>
              </a:rPr>
              <a:t>Pt.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a:defRPr/>
            </a:pPr>
            <a:r>
              <a:rPr lang="en-US" b="1" dirty="0">
                <a:latin typeface="Arial"/>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ar-JO" sz="6000" b="1" dirty="0">
                <a:latin typeface="Arial"/>
                <a:cs typeface="Arial"/>
              </a:rPr>
              <a:t>اخلق فيّ</a:t>
            </a:r>
            <a:endParaRPr lang="en-US" sz="6000" b="1" dirty="0">
              <a:latin typeface="Arial"/>
              <a:cs typeface="Arial"/>
            </a:endParaRP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ar-JO" sz="2800" b="1" dirty="0">
                <a:latin typeface="Arial"/>
                <a:cs typeface="Arial"/>
              </a:rPr>
              <a:t> يوحنا كارتر©1992 شركة بيكينهورست للصحافة </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eaLnBrk="1" hangingPunct="1"/>
            <a:endParaRPr lang="en-US">
              <a:solidFill>
                <a:schemeClr val="bg1"/>
              </a:solidFill>
              <a:latin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526339" name="Rectangle 3"/>
          <p:cNvSpPr>
            <a:spLocks noGrp="1" noChangeArrowheads="1"/>
          </p:cNvSpPr>
          <p:nvPr>
            <p:ph type="body" idx="1"/>
          </p:nvPr>
        </p:nvSpPr>
        <p:spPr>
          <a:xfrm>
            <a:off x="0" y="1066800"/>
            <a:ext cx="9144000" cy="3657600"/>
          </a:xfrm>
          <a:ln>
            <a:miter lim="800000"/>
            <a:headEnd/>
            <a:tailEnd/>
          </a:ln>
        </p:spPr>
        <p:txBody>
          <a:bodyPr anchor="ct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اخلق فيّ قلباً نقياً يا الله</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وروحاً مستقيماً جدد في داخلي</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(مرتين)</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eaLnBrk="1" hangingPunct="1">
              <a:defRPr/>
            </a:pPr>
            <a:r>
              <a:rPr lang="en-US" b="1" dirty="0">
                <a:solidFill>
                  <a:srgbClr val="FFFFFF"/>
                </a:solidFill>
                <a:latin typeface="Arial" panose="020B0604020202020204" pitchFamily="34"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ar-JO" sz="2800" b="1" dirty="0">
                <a:solidFill>
                  <a:srgbClr val="FFFFFF"/>
                </a:solidFill>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eaLnBrk="1" hangingPunct="1"/>
            <a:endParaRPr lang="en-US">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eaLnBrk="1" hangingPunct="1"/>
            <a:endParaRPr lang="en-US">
              <a:solidFill>
                <a:schemeClr val="bg1"/>
              </a:solidFill>
              <a:latin typeface="Arial"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solidFill>
                <a:srgbClr val="FFFFFF"/>
              </a:solidFill>
              <a:latin typeface="Arial"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eaLnBrk="1" hangingPunct="1">
              <a:defRPr/>
            </a:pPr>
            <a:r>
              <a:rPr lang="ar-JO" sz="2800" b="1" dirty="0">
                <a:solidFill>
                  <a:srgbClr val="FFFFFF"/>
                </a:solidFill>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lang="en-US" sz="2800" b="1" dirty="0">
              <a:solidFill>
                <a:srgbClr val="FFFFFF"/>
              </a:solidFill>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3505200" y="1295400"/>
            <a:ext cx="2133600" cy="5632450"/>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ar-JO" sz="36000" b="1" dirty="0">
                <a:solidFill>
                  <a:srgbClr val="FD1E07"/>
                </a:solidFill>
                <a:latin typeface="Arial"/>
                <a:ea typeface="+mn-ea"/>
                <a:cs typeface="Arial"/>
              </a:rPr>
              <a:t>؟</a:t>
            </a:r>
            <a:endParaRPr lang="en-US" sz="36000" b="1" dirty="0">
              <a:solidFill>
                <a:srgbClr val="FD1E07"/>
              </a:solidFill>
              <a:latin typeface="Arial"/>
              <a:ea typeface="+mn-ea"/>
              <a:cs typeface="Arial"/>
            </a:endParaRPr>
          </a:p>
        </p:txBody>
      </p:sp>
      <p:sp>
        <p:nvSpPr>
          <p:cNvPr id="20485" name="Text Box 5"/>
          <p:cNvSpPr txBox="1">
            <a:spLocks noChangeArrowheads="1"/>
          </p:cNvSpPr>
          <p:nvPr/>
        </p:nvSpPr>
        <p:spPr bwMode="auto">
          <a:xfrm rot="20385445">
            <a:off x="5765800" y="1504603"/>
            <a:ext cx="3276600" cy="1384995"/>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ar-JO" sz="2800" b="1" dirty="0">
                <a:latin typeface="Arial"/>
                <a:ea typeface="+mn-ea"/>
                <a:cs typeface="Arial"/>
              </a:rPr>
              <a:t>لماذا يجب </a:t>
            </a:r>
          </a:p>
          <a:p>
            <a:pPr algn="ctr">
              <a:defRPr/>
            </a:pPr>
            <a:r>
              <a:rPr lang="ar-JO" sz="2800" b="1" dirty="0">
                <a:latin typeface="Arial"/>
                <a:ea typeface="+mn-ea"/>
                <a:cs typeface="Arial"/>
              </a:rPr>
              <a:t>أن نعرف </a:t>
            </a:r>
          </a:p>
          <a:p>
            <a:pPr algn="ctr">
              <a:defRPr/>
            </a:pPr>
            <a:r>
              <a:rPr lang="ar-JO" sz="2800" b="1" dirty="0">
                <a:latin typeface="Arial"/>
                <a:ea typeface="+mn-ea"/>
                <a:cs typeface="Arial"/>
              </a:rPr>
              <a:t>عن هذا الموضوع؟</a:t>
            </a:r>
            <a:endParaRPr lang="en-US" sz="2800" b="1" dirty="0">
              <a:latin typeface="Arial"/>
              <a:ea typeface="+mn-ea"/>
              <a:cs typeface="Arial"/>
            </a:endParaRPr>
          </a:p>
        </p:txBody>
      </p:sp>
      <p:sp>
        <p:nvSpPr>
          <p:cNvPr id="20486" name="Text Box 6"/>
          <p:cNvSpPr txBox="1">
            <a:spLocks noChangeArrowheads="1"/>
          </p:cNvSpPr>
          <p:nvPr/>
        </p:nvSpPr>
        <p:spPr bwMode="auto">
          <a:xfrm>
            <a:off x="3424238" y="4868863"/>
            <a:ext cx="1435100" cy="954107"/>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ar-JO" sz="2800" b="1" dirty="0">
                <a:latin typeface="Arial"/>
                <a:ea typeface="+mn-ea"/>
                <a:cs typeface="Arial"/>
              </a:rPr>
              <a:t>عن ماذا يتكلم؟</a:t>
            </a:r>
            <a:endParaRPr lang="en-US" sz="2800" b="1" dirty="0">
              <a:latin typeface="Arial"/>
              <a:ea typeface="+mn-ea"/>
              <a:cs typeface="Arial"/>
            </a:endParaRPr>
          </a:p>
        </p:txBody>
      </p:sp>
      <p:sp>
        <p:nvSpPr>
          <p:cNvPr id="20487" name="Text Box 7"/>
          <p:cNvSpPr txBox="1">
            <a:spLocks noChangeArrowheads="1"/>
          </p:cNvSpPr>
          <p:nvPr/>
        </p:nvSpPr>
        <p:spPr bwMode="auto">
          <a:xfrm rot="19930467">
            <a:off x="688975" y="4039840"/>
            <a:ext cx="3505200" cy="1384995"/>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ar-JO" sz="2800" b="1" dirty="0">
                <a:latin typeface="Arial"/>
                <a:ea typeface="+mn-ea"/>
                <a:cs typeface="Arial"/>
              </a:rPr>
              <a:t>فهل هناك فرق </a:t>
            </a:r>
          </a:p>
          <a:p>
            <a:pPr algn="ctr">
              <a:defRPr/>
            </a:pPr>
            <a:r>
              <a:rPr lang="ar-JO" sz="2800" b="1" dirty="0">
                <a:latin typeface="Arial"/>
                <a:ea typeface="+mn-ea"/>
                <a:cs typeface="Arial"/>
              </a:rPr>
              <a:t>إذا عرفنا هذا </a:t>
            </a:r>
          </a:p>
          <a:p>
            <a:pPr algn="ctr">
              <a:defRPr/>
            </a:pPr>
            <a:r>
              <a:rPr lang="ar-JO" sz="2800" b="1" dirty="0">
                <a:latin typeface="Arial"/>
                <a:ea typeface="+mn-ea"/>
                <a:cs typeface="Arial"/>
              </a:rPr>
              <a:t>بشكل صحيح؟</a:t>
            </a:r>
            <a:endParaRPr lang="en-US" sz="2800" b="1" dirty="0">
              <a:latin typeface="Arial"/>
              <a:ea typeface="+mn-ea"/>
              <a:cs typeface="Arial"/>
            </a:endParaRPr>
          </a:p>
        </p:txBody>
      </p:sp>
      <p:sp>
        <p:nvSpPr>
          <p:cNvPr id="20488" name="Text Box 8"/>
          <p:cNvSpPr txBox="1">
            <a:spLocks noChangeArrowheads="1"/>
          </p:cNvSpPr>
          <p:nvPr/>
        </p:nvSpPr>
        <p:spPr bwMode="auto">
          <a:xfrm rot="1103369">
            <a:off x="601663" y="2138809"/>
            <a:ext cx="3276600" cy="1384995"/>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ar-JO" sz="2800" b="1" dirty="0">
                <a:latin typeface="Arial"/>
                <a:ea typeface="+mn-ea"/>
                <a:cs typeface="Arial"/>
              </a:rPr>
              <a:t>ماذا يقول الكتاب </a:t>
            </a:r>
          </a:p>
          <a:p>
            <a:pPr algn="ctr">
              <a:defRPr/>
            </a:pPr>
            <a:r>
              <a:rPr lang="ar-JO" sz="2800" b="1" dirty="0">
                <a:latin typeface="Arial"/>
                <a:ea typeface="+mn-ea"/>
                <a:cs typeface="Arial"/>
              </a:rPr>
              <a:t>المقدس حول </a:t>
            </a:r>
          </a:p>
          <a:p>
            <a:pPr algn="ctr">
              <a:defRPr/>
            </a:pPr>
            <a:r>
              <a:rPr lang="ar-JO" sz="2800" b="1" dirty="0">
                <a:latin typeface="Arial"/>
                <a:ea typeface="+mn-ea"/>
                <a:cs typeface="Arial"/>
              </a:rPr>
              <a:t>هذا الموضوع؟</a:t>
            </a:r>
            <a:endParaRPr lang="en-US" sz="2800" b="1" dirty="0">
              <a:latin typeface="Arial"/>
              <a:ea typeface="+mn-ea"/>
              <a:cs typeface="Arial"/>
            </a:endParaRPr>
          </a:p>
        </p:txBody>
      </p:sp>
      <p:sp>
        <p:nvSpPr>
          <p:cNvPr id="20489" name="Text Box 9"/>
          <p:cNvSpPr txBox="1">
            <a:spLocks noChangeArrowheads="1"/>
          </p:cNvSpPr>
          <p:nvPr/>
        </p:nvSpPr>
        <p:spPr bwMode="auto">
          <a:xfrm>
            <a:off x="2819400" y="476250"/>
            <a:ext cx="3276600" cy="1815882"/>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ar-JO" sz="2800" b="1" dirty="0">
                <a:latin typeface="Arial"/>
                <a:ea typeface="+mn-ea"/>
                <a:cs typeface="Arial"/>
              </a:rPr>
              <a:t>كيف يمكننا تفسير بعض المقاطع الصعبة في الكتاب المقدس حول هذا الموضوع؟</a:t>
            </a:r>
            <a:endParaRPr lang="en-US" sz="2800" b="1" dirty="0">
              <a:latin typeface="Arial"/>
              <a:ea typeface="+mn-ea"/>
              <a:cs typeface="Arial"/>
            </a:endParaRPr>
          </a:p>
        </p:txBody>
      </p:sp>
      <p:sp>
        <p:nvSpPr>
          <p:cNvPr id="20490" name="Text Box 10"/>
          <p:cNvSpPr txBox="1">
            <a:spLocks noChangeArrowheads="1"/>
          </p:cNvSpPr>
          <p:nvPr/>
        </p:nvSpPr>
        <p:spPr bwMode="auto">
          <a:xfrm rot="1725426">
            <a:off x="5597525" y="4105384"/>
            <a:ext cx="3276600" cy="1815882"/>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ar-JO" sz="2800" b="1" dirty="0">
                <a:latin typeface="Arial"/>
                <a:ea typeface="+mn-ea"/>
                <a:cs typeface="Arial"/>
              </a:rPr>
              <a:t>هل يناقش </a:t>
            </a:r>
          </a:p>
          <a:p>
            <a:pPr algn="ctr">
              <a:defRPr/>
            </a:pPr>
            <a:r>
              <a:rPr lang="ar-JO" sz="2800" b="1" dirty="0">
                <a:latin typeface="Arial"/>
                <a:ea typeface="+mn-ea"/>
                <a:cs typeface="Arial"/>
              </a:rPr>
              <a:t>العهد القديم والعهد الجديد نفس الشيء حول </a:t>
            </a:r>
          </a:p>
          <a:p>
            <a:pPr algn="ctr">
              <a:defRPr/>
            </a:pPr>
            <a:r>
              <a:rPr lang="ar-JO" sz="2800" b="1" dirty="0">
                <a:latin typeface="Arial"/>
                <a:ea typeface="+mn-ea"/>
                <a:cs typeface="Arial"/>
              </a:rPr>
              <a:t>هذا الموضوع؟</a:t>
            </a:r>
            <a:endParaRPr lang="en-US" sz="2800" b="1" dirty="0">
              <a:latin typeface="Arial"/>
              <a:ea typeface="+mn-ea"/>
              <a:cs typeface="Arial"/>
            </a:endParaRPr>
          </a:p>
        </p:txBody>
      </p:sp>
      <p:pic>
        <p:nvPicPr>
          <p:cNvPr id="223241" name="Picture 11" descr="ISCST1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04800"/>
            <a:ext cx="1905000" cy="149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2" name="Rectangle 12"/>
          <p:cNvSpPr>
            <a:spLocks noGrp="1" noChangeArrowheads="1"/>
          </p:cNvSpPr>
          <p:nvPr>
            <p:ph type="title" idx="4294967295"/>
          </p:nvPr>
        </p:nvSpPr>
        <p:spPr>
          <a:xfrm>
            <a:off x="838200" y="2819400"/>
            <a:ext cx="7772400" cy="1143000"/>
          </a:xfrm>
        </p:spPr>
        <p:txBody>
          <a:bodyPr/>
          <a:lstStyle/>
          <a:p>
            <a:pPr>
              <a:defRPr/>
            </a:pPr>
            <a:r>
              <a:rPr lang="ar-JO" sz="4800" dirty="0">
                <a:latin typeface="Arial"/>
                <a:ea typeface="ＭＳ Ｐゴシック" charset="0"/>
                <a:cs typeface="Arial"/>
              </a:rPr>
              <a:t>أسئلة</a:t>
            </a:r>
            <a:endParaRPr lang="en-US" sz="48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anim calcmode="lin" valueType="num">
                                      <p:cBhvr>
                                        <p:cTn id="8" dur="2000" fill="hold"/>
                                        <p:tgtEl>
                                          <p:spTgt spid="20484"/>
                                        </p:tgtEl>
                                        <p:attrNameLst>
                                          <p:attrName>style.rotation</p:attrName>
                                        </p:attrNameLst>
                                      </p:cBhvr>
                                      <p:tavLst>
                                        <p:tav tm="0">
                                          <p:val>
                                            <p:fltVal val="720"/>
                                          </p:val>
                                        </p:tav>
                                        <p:tav tm="100000">
                                          <p:val>
                                            <p:fltVal val="0"/>
                                          </p:val>
                                        </p:tav>
                                      </p:tavLst>
                                    </p:anim>
                                    <p:anim calcmode="lin" valueType="num">
                                      <p:cBhvr>
                                        <p:cTn id="9" dur="2000" fill="hold"/>
                                        <p:tgtEl>
                                          <p:spTgt spid="20484"/>
                                        </p:tgtEl>
                                        <p:attrNameLst>
                                          <p:attrName>ppt_h</p:attrName>
                                        </p:attrNameLst>
                                      </p:cBhvr>
                                      <p:tavLst>
                                        <p:tav tm="0">
                                          <p:val>
                                            <p:fltVal val="0"/>
                                          </p:val>
                                        </p:tav>
                                        <p:tav tm="100000">
                                          <p:val>
                                            <p:strVal val="#ppt_h"/>
                                          </p:val>
                                        </p:tav>
                                      </p:tavLst>
                                    </p:anim>
                                    <p:anim calcmode="lin" valueType="num">
                                      <p:cBhvr>
                                        <p:cTn id="10" dur="2000" fill="hold"/>
                                        <p:tgtEl>
                                          <p:spTgt spid="20484"/>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20485"/>
                                        </p:tgtEl>
                                        <p:attrNameLst>
                                          <p:attrName>style.visibility</p:attrName>
                                        </p:attrNameLst>
                                      </p:cBhvr>
                                      <p:to>
                                        <p:strVal val="visible"/>
                                      </p:to>
                                    </p:set>
                                    <p:anim calcmode="lin" valueType="num">
                                      <p:cBhvr>
                                        <p:cTn id="15" dur="500" fill="hold"/>
                                        <p:tgtEl>
                                          <p:spTgt spid="20485"/>
                                        </p:tgtEl>
                                        <p:attrNameLst>
                                          <p:attrName>ppt_w</p:attrName>
                                        </p:attrNameLst>
                                      </p:cBhvr>
                                      <p:tavLst>
                                        <p:tav tm="0">
                                          <p:val>
                                            <p:fltVal val="0"/>
                                          </p:val>
                                        </p:tav>
                                        <p:tav tm="100000">
                                          <p:val>
                                            <p:strVal val="#ppt_w"/>
                                          </p:val>
                                        </p:tav>
                                      </p:tavLst>
                                    </p:anim>
                                    <p:anim calcmode="lin" valueType="num">
                                      <p:cBhvr>
                                        <p:cTn id="16" dur="500" fill="hold"/>
                                        <p:tgtEl>
                                          <p:spTgt spid="20485"/>
                                        </p:tgtEl>
                                        <p:attrNameLst>
                                          <p:attrName>ppt_h</p:attrName>
                                        </p:attrNameLst>
                                      </p:cBhvr>
                                      <p:tavLst>
                                        <p:tav tm="0">
                                          <p:val>
                                            <p:fltVal val="0"/>
                                          </p:val>
                                        </p:tav>
                                        <p:tav tm="100000">
                                          <p:val>
                                            <p:strVal val="#ppt_h"/>
                                          </p:val>
                                        </p:tav>
                                      </p:tavLst>
                                    </p:anim>
                                    <p:animEffect transition="in" filter="fade">
                                      <p:cBhvr>
                                        <p:cTn id="17" dur="500"/>
                                        <p:tgtEl>
                                          <p:spTgt spid="204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0486"/>
                                        </p:tgtEl>
                                        <p:attrNameLst>
                                          <p:attrName>style.visibility</p:attrName>
                                        </p:attrNameLst>
                                      </p:cBhvr>
                                      <p:to>
                                        <p:strVal val="visible"/>
                                      </p:to>
                                    </p:set>
                                    <p:anim calcmode="lin" valueType="num">
                                      <p:cBhvr>
                                        <p:cTn id="22" dur="500" fill="hold"/>
                                        <p:tgtEl>
                                          <p:spTgt spid="20486"/>
                                        </p:tgtEl>
                                        <p:attrNameLst>
                                          <p:attrName>ppt_w</p:attrName>
                                        </p:attrNameLst>
                                      </p:cBhvr>
                                      <p:tavLst>
                                        <p:tav tm="0">
                                          <p:val>
                                            <p:fltVal val="0"/>
                                          </p:val>
                                        </p:tav>
                                        <p:tav tm="100000">
                                          <p:val>
                                            <p:strVal val="#ppt_w"/>
                                          </p:val>
                                        </p:tav>
                                      </p:tavLst>
                                    </p:anim>
                                    <p:anim calcmode="lin" valueType="num">
                                      <p:cBhvr>
                                        <p:cTn id="23" dur="500" fill="hold"/>
                                        <p:tgtEl>
                                          <p:spTgt spid="20486"/>
                                        </p:tgtEl>
                                        <p:attrNameLst>
                                          <p:attrName>ppt_h</p:attrName>
                                        </p:attrNameLst>
                                      </p:cBhvr>
                                      <p:tavLst>
                                        <p:tav tm="0">
                                          <p:val>
                                            <p:fltVal val="0"/>
                                          </p:val>
                                        </p:tav>
                                        <p:tav tm="100000">
                                          <p:val>
                                            <p:strVal val="#ppt_h"/>
                                          </p:val>
                                        </p:tav>
                                      </p:tavLst>
                                    </p:anim>
                                    <p:animEffect transition="in" filter="fade">
                                      <p:cBhvr>
                                        <p:cTn id="24" dur="500"/>
                                        <p:tgtEl>
                                          <p:spTgt spid="2048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0488"/>
                                        </p:tgtEl>
                                        <p:attrNameLst>
                                          <p:attrName>style.visibility</p:attrName>
                                        </p:attrNameLst>
                                      </p:cBhvr>
                                      <p:to>
                                        <p:strVal val="visible"/>
                                      </p:to>
                                    </p:set>
                                    <p:anim calcmode="lin" valueType="num">
                                      <p:cBhvr>
                                        <p:cTn id="29" dur="500" fill="hold"/>
                                        <p:tgtEl>
                                          <p:spTgt spid="20488"/>
                                        </p:tgtEl>
                                        <p:attrNameLst>
                                          <p:attrName>ppt_w</p:attrName>
                                        </p:attrNameLst>
                                      </p:cBhvr>
                                      <p:tavLst>
                                        <p:tav tm="0">
                                          <p:val>
                                            <p:fltVal val="0"/>
                                          </p:val>
                                        </p:tav>
                                        <p:tav tm="100000">
                                          <p:val>
                                            <p:strVal val="#ppt_w"/>
                                          </p:val>
                                        </p:tav>
                                      </p:tavLst>
                                    </p:anim>
                                    <p:anim calcmode="lin" valueType="num">
                                      <p:cBhvr>
                                        <p:cTn id="30" dur="500" fill="hold"/>
                                        <p:tgtEl>
                                          <p:spTgt spid="20488"/>
                                        </p:tgtEl>
                                        <p:attrNameLst>
                                          <p:attrName>ppt_h</p:attrName>
                                        </p:attrNameLst>
                                      </p:cBhvr>
                                      <p:tavLst>
                                        <p:tav tm="0">
                                          <p:val>
                                            <p:fltVal val="0"/>
                                          </p:val>
                                        </p:tav>
                                        <p:tav tm="100000">
                                          <p:val>
                                            <p:strVal val="#ppt_h"/>
                                          </p:val>
                                        </p:tav>
                                      </p:tavLst>
                                    </p:anim>
                                    <p:animEffect transition="in" filter="fade">
                                      <p:cBhvr>
                                        <p:cTn id="31" dur="500"/>
                                        <p:tgtEl>
                                          <p:spTgt spid="2048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0489"/>
                                        </p:tgtEl>
                                        <p:attrNameLst>
                                          <p:attrName>style.visibility</p:attrName>
                                        </p:attrNameLst>
                                      </p:cBhvr>
                                      <p:to>
                                        <p:strVal val="visible"/>
                                      </p:to>
                                    </p:set>
                                    <p:anim calcmode="lin" valueType="num">
                                      <p:cBhvr>
                                        <p:cTn id="36" dur="500" fill="hold"/>
                                        <p:tgtEl>
                                          <p:spTgt spid="20489"/>
                                        </p:tgtEl>
                                        <p:attrNameLst>
                                          <p:attrName>ppt_w</p:attrName>
                                        </p:attrNameLst>
                                      </p:cBhvr>
                                      <p:tavLst>
                                        <p:tav tm="0">
                                          <p:val>
                                            <p:fltVal val="0"/>
                                          </p:val>
                                        </p:tav>
                                        <p:tav tm="100000">
                                          <p:val>
                                            <p:strVal val="#ppt_w"/>
                                          </p:val>
                                        </p:tav>
                                      </p:tavLst>
                                    </p:anim>
                                    <p:anim calcmode="lin" valueType="num">
                                      <p:cBhvr>
                                        <p:cTn id="37" dur="500" fill="hold"/>
                                        <p:tgtEl>
                                          <p:spTgt spid="20489"/>
                                        </p:tgtEl>
                                        <p:attrNameLst>
                                          <p:attrName>ppt_h</p:attrName>
                                        </p:attrNameLst>
                                      </p:cBhvr>
                                      <p:tavLst>
                                        <p:tav tm="0">
                                          <p:val>
                                            <p:fltVal val="0"/>
                                          </p:val>
                                        </p:tav>
                                        <p:tav tm="100000">
                                          <p:val>
                                            <p:strVal val="#ppt_h"/>
                                          </p:val>
                                        </p:tav>
                                      </p:tavLst>
                                    </p:anim>
                                    <p:animEffect transition="in" filter="fade">
                                      <p:cBhvr>
                                        <p:cTn id="38" dur="500"/>
                                        <p:tgtEl>
                                          <p:spTgt spid="2048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0490"/>
                                        </p:tgtEl>
                                        <p:attrNameLst>
                                          <p:attrName>style.visibility</p:attrName>
                                        </p:attrNameLst>
                                      </p:cBhvr>
                                      <p:to>
                                        <p:strVal val="visible"/>
                                      </p:to>
                                    </p:set>
                                    <p:anim calcmode="lin" valueType="num">
                                      <p:cBhvr>
                                        <p:cTn id="43" dur="500" fill="hold"/>
                                        <p:tgtEl>
                                          <p:spTgt spid="20490"/>
                                        </p:tgtEl>
                                        <p:attrNameLst>
                                          <p:attrName>ppt_w</p:attrName>
                                        </p:attrNameLst>
                                      </p:cBhvr>
                                      <p:tavLst>
                                        <p:tav tm="0">
                                          <p:val>
                                            <p:fltVal val="0"/>
                                          </p:val>
                                        </p:tav>
                                        <p:tav tm="100000">
                                          <p:val>
                                            <p:strVal val="#ppt_w"/>
                                          </p:val>
                                        </p:tav>
                                      </p:tavLst>
                                    </p:anim>
                                    <p:anim calcmode="lin" valueType="num">
                                      <p:cBhvr>
                                        <p:cTn id="44" dur="500" fill="hold"/>
                                        <p:tgtEl>
                                          <p:spTgt spid="20490"/>
                                        </p:tgtEl>
                                        <p:attrNameLst>
                                          <p:attrName>ppt_h</p:attrName>
                                        </p:attrNameLst>
                                      </p:cBhvr>
                                      <p:tavLst>
                                        <p:tav tm="0">
                                          <p:val>
                                            <p:fltVal val="0"/>
                                          </p:val>
                                        </p:tav>
                                        <p:tav tm="100000">
                                          <p:val>
                                            <p:strVal val="#ppt_h"/>
                                          </p:val>
                                        </p:tav>
                                      </p:tavLst>
                                    </p:anim>
                                    <p:animEffect transition="in" filter="fade">
                                      <p:cBhvr>
                                        <p:cTn id="45" dur="500"/>
                                        <p:tgtEl>
                                          <p:spTgt spid="2049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20487"/>
                                        </p:tgtEl>
                                        <p:attrNameLst>
                                          <p:attrName>style.visibility</p:attrName>
                                        </p:attrNameLst>
                                      </p:cBhvr>
                                      <p:to>
                                        <p:strVal val="visible"/>
                                      </p:to>
                                    </p:set>
                                    <p:anim calcmode="lin" valueType="num">
                                      <p:cBhvr>
                                        <p:cTn id="50" dur="500" fill="hold"/>
                                        <p:tgtEl>
                                          <p:spTgt spid="20487"/>
                                        </p:tgtEl>
                                        <p:attrNameLst>
                                          <p:attrName>ppt_w</p:attrName>
                                        </p:attrNameLst>
                                      </p:cBhvr>
                                      <p:tavLst>
                                        <p:tav tm="0">
                                          <p:val>
                                            <p:fltVal val="0"/>
                                          </p:val>
                                        </p:tav>
                                        <p:tav tm="100000">
                                          <p:val>
                                            <p:strVal val="#ppt_w"/>
                                          </p:val>
                                        </p:tav>
                                      </p:tavLst>
                                    </p:anim>
                                    <p:anim calcmode="lin" valueType="num">
                                      <p:cBhvr>
                                        <p:cTn id="51" dur="500" fill="hold"/>
                                        <p:tgtEl>
                                          <p:spTgt spid="20487"/>
                                        </p:tgtEl>
                                        <p:attrNameLst>
                                          <p:attrName>ppt_h</p:attrName>
                                        </p:attrNameLst>
                                      </p:cBhvr>
                                      <p:tavLst>
                                        <p:tav tm="0">
                                          <p:val>
                                            <p:fltVal val="0"/>
                                          </p:val>
                                        </p:tav>
                                        <p:tav tm="100000">
                                          <p:val>
                                            <p:strVal val="#ppt_h"/>
                                          </p:val>
                                        </p:tav>
                                      </p:tavLst>
                                    </p:anim>
                                    <p:animEffect transition="in" filter="fade">
                                      <p:cBhvr>
                                        <p:cTn id="52"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P spid="20487" grpId="0"/>
      <p:bldP spid="20488" grpId="0"/>
      <p:bldP spid="20489" grpId="0"/>
      <p:bldP spid="204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يظهر تقييم هذه النصوص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أن جميعها تتضمن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تقوية ل</a:t>
            </a:r>
            <a:r>
              <a:rPr lang="ar-JO" dirty="0">
                <a:solidFill>
                  <a:srgbClr val="FFFF00"/>
                </a:solidFill>
                <a:latin typeface="Arial" panose="020B0604020202020204" pitchFamily="34" charset="0"/>
                <a:ea typeface="Osaka" charset="0"/>
                <a:cs typeface="Arial" panose="020B0604020202020204" pitchFamily="34" charset="0"/>
              </a:rPr>
              <a:t>نشاط بدني </a:t>
            </a:r>
            <a:br>
              <a:rPr lang="ar-JO" dirty="0">
                <a:solidFill>
                  <a:srgbClr val="FFFF00"/>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أو تمكينًا ل</a:t>
            </a:r>
            <a:r>
              <a:rPr lang="ar-JO" dirty="0">
                <a:solidFill>
                  <a:srgbClr val="FFFF00"/>
                </a:solidFill>
                <a:latin typeface="Arial" panose="020B0604020202020204" pitchFamily="34" charset="0"/>
                <a:ea typeface="Osaka" charset="0"/>
                <a:cs typeface="Arial" panose="020B0604020202020204" pitchFamily="34" charset="0"/>
              </a:rPr>
              <a:t>نشاط معين</a:t>
            </a:r>
            <a:r>
              <a:rPr lang="ar-JO" dirty="0">
                <a:solidFill>
                  <a:srgbClr val="FFFFFF"/>
                </a:solidFill>
                <a:latin typeface="Arial" panose="020B0604020202020204" pitchFamily="34" charset="0"/>
                <a:ea typeface="Osaka" charset="0"/>
                <a:cs typeface="Arial" panose="020B0604020202020204" pitchFamily="34" charset="0"/>
              </a:rPr>
              <a:t>.</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240645" name="Text Box 5"/>
          <p:cNvSpPr txBox="1">
            <a:spLocks noChangeArrowheads="1"/>
          </p:cNvSpPr>
          <p:nvPr/>
        </p:nvSpPr>
        <p:spPr bwMode="auto">
          <a:xfrm>
            <a:off x="971550" y="6308725"/>
            <a:ext cx="809625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altLang="ko-KR" i="1" dirty="0">
                <a:solidFill>
                  <a:srgbClr val="FFFFFF"/>
                </a:solidFill>
                <a:effectLst>
                  <a:outerShdw blurRad="38100" dist="38100" dir="2700000" algn="tl">
                    <a:srgbClr val="000000"/>
                  </a:outerShdw>
                </a:effectLst>
                <a:latin typeface="Arial" panose="020B0604020202020204" pitchFamily="34" charset="0"/>
                <a:ea typeface="굴림" charset="0"/>
                <a:cs typeface="Arial" panose="020B0604020202020204" pitchFamily="34" charset="0"/>
              </a:rPr>
              <a:t>ليون ج. وود، الروح القدس في العهد القديم</a:t>
            </a:r>
            <a:r>
              <a:rPr lang="en-US" altLang="ko-KR" i="1" dirty="0">
                <a:solidFill>
                  <a:srgbClr val="FFFFFF"/>
                </a:solidFill>
                <a:effectLst>
                  <a:outerShdw blurRad="38100" dist="38100" dir="2700000" algn="tl">
                    <a:srgbClr val="000000"/>
                  </a:outerShdw>
                </a:effectLst>
                <a:latin typeface="Arial" panose="020B0604020202020204" pitchFamily="34" charset="0"/>
                <a:ea typeface="굴림" charset="0"/>
                <a:cs typeface="Arial" panose="020B0604020202020204" pitchFamily="34" charset="0"/>
              </a:rPr>
              <a:t> </a:t>
            </a:r>
            <a:endParaRPr lang="en-US" i="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مع ذلك فإن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مجيئه</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 </a:t>
            </a:r>
            <a:b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كان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عملاً داخليًا </a:t>
            </a:r>
            <a:b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أكثر منه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سكنى</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a:t>
            </a: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هربرت لوكير</a:t>
            </a:r>
            <a:endParaRPr lang="en-US"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endParaRPr>
          </a:p>
        </p:txBody>
      </p:sp>
      <p:sp>
        <p:nvSpPr>
          <p:cNvPr id="244739" name="Text Box 3"/>
          <p:cNvSpPr txBox="1">
            <a:spLocks noChangeArrowheads="1"/>
          </p:cNvSpPr>
          <p:nvPr/>
        </p:nvSpPr>
        <p:spPr bwMode="auto">
          <a:xfrm>
            <a:off x="0" y="6308725"/>
            <a:ext cx="91440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altLang="ko-KR" i="1" dirty="0">
                <a:solidFill>
                  <a:srgbClr val="FFFFFF"/>
                </a:solidFill>
                <a:effectLst>
                  <a:outerShdw blurRad="38100" dist="38100" dir="2700000" algn="tl">
                    <a:srgbClr val="000000"/>
                  </a:outerShdw>
                </a:effectLst>
                <a:latin typeface="Arial" panose="020B0604020202020204" pitchFamily="34" charset="0"/>
                <a:ea typeface="굴림" charset="0"/>
                <a:cs typeface="Arial" panose="020B0604020202020204" pitchFamily="34" charset="0"/>
              </a:rPr>
              <a:t>هربرت لوكير، كل عقائد الكتاب المقدس</a:t>
            </a:r>
            <a:r>
              <a:rPr lang="en-US" altLang="ko-KR" dirty="0">
                <a:solidFill>
                  <a:srgbClr val="FFFFFF"/>
                </a:solidFill>
                <a:latin typeface="Arial" panose="020B0604020202020204" pitchFamily="34" charset="0"/>
                <a:ea typeface="굴림" charset="0"/>
                <a:cs typeface="Arial" panose="020B0604020202020204" pitchFamily="34" charset="0"/>
              </a:rPr>
              <a:t> </a:t>
            </a:r>
            <a:endParaRPr lang="en-US" dirty="0">
              <a:solidFill>
                <a:srgbClr val="FFFFFF"/>
              </a:solidFill>
              <a:latin typeface="Arial" panose="020B0604020202020204" pitchFamily="34" charset="0"/>
              <a:ea typeface="Osaka" charset="0"/>
              <a:cs typeface="Arial" panose="020B0604020202020204" pitchFamily="34" charset="0"/>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ar-JO" b="1" dirty="0">
                <a:latin typeface="Arial" charset="0"/>
                <a:ea typeface="ＭＳ Ｐゴシック" charset="0"/>
              </a:rPr>
              <a:t>الروح بعد الخلاص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algn="r">
              <a:lnSpc>
                <a:spcPct val="80000"/>
              </a:lnSpc>
              <a:defRPr/>
            </a:pPr>
            <a:r>
              <a:rPr lang="ar-JO" sz="3200" dirty="0"/>
              <a:t>1. جاء قبول الروح بعد الخلاص في بعض الإصحاحات في سفر أعمال الرسل:</a:t>
            </a:r>
            <a:r>
              <a:rPr lang="en-US" sz="3200" dirty="0"/>
              <a:t> </a:t>
            </a:r>
          </a:p>
          <a:p>
            <a:pPr>
              <a:lnSpc>
                <a:spcPct val="80000"/>
              </a:lnSpc>
              <a:defRPr/>
            </a:pPr>
            <a:r>
              <a:rPr lang="ar-JO" sz="3200" dirty="0"/>
              <a:t>أعمال 2 (أنظر 1: 4-5)</a:t>
            </a:r>
            <a:endParaRPr lang="en-US" sz="3200" dirty="0"/>
          </a:p>
          <a:p>
            <a:pPr>
              <a:lnSpc>
                <a:spcPct val="80000"/>
              </a:lnSpc>
              <a:defRPr/>
            </a:pPr>
            <a:r>
              <a:rPr lang="en-US" sz="3200" dirty="0"/>
              <a:t> </a:t>
            </a:r>
          </a:p>
          <a:p>
            <a:pPr>
              <a:lnSpc>
                <a:spcPct val="80000"/>
              </a:lnSpc>
              <a:defRPr/>
            </a:pPr>
            <a:r>
              <a:rPr lang="ar-JO" sz="3200" dirty="0"/>
              <a:t>أعمال 8: 14-17</a:t>
            </a:r>
            <a:endParaRPr lang="en-US" sz="3200" dirty="0"/>
          </a:p>
          <a:p>
            <a:pPr>
              <a:lnSpc>
                <a:spcPct val="80000"/>
              </a:lnSpc>
              <a:defRPr/>
            </a:pPr>
            <a:r>
              <a:rPr lang="en-US" sz="3200" dirty="0"/>
              <a:t> </a:t>
            </a:r>
          </a:p>
          <a:p>
            <a:pPr>
              <a:lnSpc>
                <a:spcPct val="80000"/>
              </a:lnSpc>
              <a:defRPr/>
            </a:pPr>
            <a:r>
              <a:rPr lang="ar-JO" sz="3200" dirty="0"/>
              <a:t>(أعمال 19: 1-7 يشير إلى مؤمني العهد القديم في المسيح)</a:t>
            </a:r>
            <a:endParaRPr lang="en-US" sz="3200" dirty="0"/>
          </a:p>
          <a:p>
            <a:pPr>
              <a:lnSpc>
                <a:spcPct val="80000"/>
              </a:lnSpc>
              <a:defRPr/>
            </a:pPr>
            <a:endParaRPr lang="en-US" sz="3200" dirty="0"/>
          </a:p>
          <a:p>
            <a:pPr algn="r">
              <a:lnSpc>
                <a:spcPct val="80000"/>
              </a:lnSpc>
              <a:defRPr/>
            </a:pPr>
            <a:r>
              <a:rPr lang="ar-JO" sz="3200" dirty="0"/>
              <a:t>2. هل يجب على المؤمنين اليوم أن </a:t>
            </a:r>
            <a:r>
              <a:rPr lang="ar-JO" sz="3200" dirty="0">
                <a:solidFill>
                  <a:srgbClr val="FFFF00"/>
                </a:solidFill>
              </a:rPr>
              <a:t>يطلبوا</a:t>
            </a:r>
            <a:r>
              <a:rPr lang="ar-JO" sz="3200" dirty="0"/>
              <a:t> السكنى؟</a:t>
            </a:r>
            <a:endParaRPr lang="en-US" sz="3200" dirty="0"/>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rPr>
              <a:t>ارتباك: كل شيء أم جزء منه في الخلاص؟</a:t>
            </a:r>
            <a:endParaRPr lang="en-US"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rtl="1">
              <a:defRPr/>
            </a:pPr>
            <a:r>
              <a:rPr lang="ar-JO" dirty="0">
                <a:solidFill>
                  <a:srgbClr val="FFFFFF"/>
                </a:solidFill>
                <a:latin typeface="Arial" panose="020B0604020202020204" pitchFamily="34" charset="0"/>
                <a:cs typeface="Arial" panose="020B0604020202020204" pitchFamily="34" charset="0"/>
              </a:rPr>
              <a:t>سكنى الروح القدس</a:t>
            </a:r>
            <a:br>
              <a:rPr lang="ar-JO" dirty="0">
                <a:solidFill>
                  <a:srgbClr val="FFFFFF"/>
                </a:solidFill>
                <a:latin typeface="Arial" panose="020B0604020202020204" pitchFamily="34" charset="0"/>
                <a:cs typeface="Arial" panose="020B0604020202020204" pitchFamily="34" charset="0"/>
              </a:rPr>
            </a:br>
            <a:r>
              <a:rPr lang="ar-JO" dirty="0">
                <a:solidFill>
                  <a:srgbClr val="FFFFFF"/>
                </a:solidFill>
                <a:latin typeface="Arial" panose="020B0604020202020204" pitchFamily="34" charset="0"/>
                <a:cs typeface="Arial" panose="020B0604020202020204" pitchFamily="34" charset="0"/>
              </a:rPr>
              <a:t>هو عمل الله الجديد!</a:t>
            </a:r>
            <a:endParaRPr lang="en-US"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45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altLang="ko-KR" sz="4000" b="1" dirty="0">
                <a:solidFill>
                  <a:srgbClr val="FFFFFF"/>
                </a:solidFill>
                <a:effectLst>
                  <a:glow rad="228600">
                    <a:schemeClr val="tx1"/>
                  </a:glow>
                  <a:outerShdw blurRad="38100" dist="38100" dir="2700000" algn="tl">
                    <a:srgbClr val="000000"/>
                  </a:outerShdw>
                </a:effectLst>
                <a:latin typeface="Arial"/>
                <a:ea typeface="굴림" charset="0"/>
                <a:cs typeface="Arial"/>
              </a:rPr>
              <a:t>تحدث بولس عن الروح </a:t>
            </a:r>
          </a:p>
          <a:p>
            <a:pPr algn="ctr">
              <a:defRPr/>
            </a:pPr>
            <a:r>
              <a:rPr lang="ar-JO" altLang="ko-KR" sz="4000" b="1" dirty="0">
                <a:solidFill>
                  <a:srgbClr val="FFFFFF"/>
                </a:solidFill>
                <a:effectLst>
                  <a:glow rad="228600">
                    <a:schemeClr val="tx1"/>
                  </a:glow>
                  <a:outerShdw blurRad="38100" dist="38100" dir="2700000" algn="tl">
                    <a:srgbClr val="000000"/>
                  </a:outerShdw>
                </a:effectLst>
                <a:latin typeface="Arial"/>
                <a:ea typeface="굴림" charset="0"/>
                <a:cs typeface="Arial"/>
              </a:rPr>
              <a:t>باعتباره الساكن في شعب الله </a:t>
            </a:r>
          </a:p>
          <a:p>
            <a:pPr algn="ctr">
              <a:defRPr/>
            </a:pPr>
            <a:r>
              <a:rPr lang="ar-JO" altLang="ko-KR" sz="4000" b="1" dirty="0">
                <a:solidFill>
                  <a:srgbClr val="FFFFFF"/>
                </a:solidFill>
                <a:effectLst>
                  <a:glow rad="228600">
                    <a:schemeClr val="tx1"/>
                  </a:glow>
                  <a:outerShdw blurRad="38100" dist="38100" dir="2700000" algn="tl">
                    <a:srgbClr val="000000"/>
                  </a:outerShdw>
                </a:effectLst>
                <a:latin typeface="Arial"/>
                <a:ea typeface="굴림" charset="0"/>
                <a:cs typeface="Arial"/>
              </a:rPr>
              <a:t>أو بينهم (1 كو 14: 24-25؛         2 كو 6: 16).</a:t>
            </a:r>
            <a:endParaRPr lang="en-US" sz="1800" b="1" dirty="0">
              <a:solidFill>
                <a:srgbClr val="FFFFFF"/>
              </a:solidFill>
              <a:effectLst>
                <a:glow rad="228600">
                  <a:schemeClr val="tx1"/>
                </a:glow>
                <a:outerShdw blurRad="38100" dist="38100" dir="2700000" algn="tl">
                  <a:srgbClr val="000000"/>
                </a:outerShdw>
              </a:effectLst>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ar-JO" dirty="0">
                <a:ea typeface="ＭＳ Ｐゴシック" charset="0"/>
              </a:rPr>
              <a:t>السكنى</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solidFill>
            <a:srgbClr val="000000"/>
          </a:solidFill>
        </p:spPr>
        <p:txBody>
          <a:bodyPr/>
          <a:lstStyle/>
          <a:p>
            <a:pPr>
              <a:defRPr/>
            </a:pPr>
            <a:r>
              <a:rPr lang="ar-JO" altLang="ko-KR" dirty="0">
                <a:solidFill>
                  <a:srgbClr val="FFFFFF"/>
                </a:solidFill>
                <a:latin typeface="Arial" panose="020B0604020202020204" pitchFamily="34" charset="0"/>
                <a:ea typeface="굴림" charset="0"/>
                <a:cs typeface="Arial" panose="020B0604020202020204" pitchFamily="34" charset="0"/>
              </a:rPr>
              <a:t>الأشخاص الذين يسكن فيهم</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2150" name="Rectangle 6"/>
          <p:cNvSpPr>
            <a:spLocks noGrp="1" noChangeArrowheads="1"/>
          </p:cNvSpPr>
          <p:nvPr>
            <p:ph type="body" sz="half" idx="2"/>
          </p:nvPr>
        </p:nvSpPr>
        <p:spPr>
          <a:xfrm>
            <a:off x="4419600" y="2209800"/>
            <a:ext cx="4114800" cy="3276600"/>
          </a:xfrm>
          <a:solidFill>
            <a:srgbClr val="000090"/>
          </a:solidFill>
          <a:effectLst>
            <a:outerShdw blurRad="63500" dist="107763" dir="2700000" algn="ctr" rotWithShape="0">
              <a:schemeClr val="tx1">
                <a:alpha val="74998"/>
              </a:schemeClr>
            </a:outerShdw>
          </a:effectLst>
        </p:spPr>
        <p:txBody>
          <a:bodyPr/>
          <a:lstStyle/>
          <a:p>
            <a:pPr algn="r" rtl="1">
              <a:defRPr/>
            </a:pPr>
            <a:r>
              <a:rPr lang="ar-JO" sz="3600" dirty="0">
                <a:solidFill>
                  <a:srgbClr val="FFFFFF"/>
                </a:solidFill>
                <a:latin typeface="Arial" panose="020B0604020202020204" pitchFamily="34" charset="0"/>
                <a:ea typeface="굴림" charset="0"/>
                <a:cs typeface="Arial" panose="020B0604020202020204" pitchFamily="34" charset="0"/>
              </a:rPr>
              <a:t>يحيا الروح القدس      في </a:t>
            </a:r>
            <a:r>
              <a:rPr lang="ar-JO" sz="3600" dirty="0">
                <a:solidFill>
                  <a:srgbClr val="FFFF00"/>
                </a:solidFill>
                <a:latin typeface="Arial" panose="020B0604020202020204" pitchFamily="34" charset="0"/>
                <a:ea typeface="굴림" charset="0"/>
                <a:cs typeface="Arial" panose="020B0604020202020204" pitchFamily="34" charset="0"/>
              </a:rPr>
              <a:t>المؤمنين فقط     </a:t>
            </a:r>
            <a:r>
              <a:rPr lang="ar-JO" sz="3600" dirty="0">
                <a:solidFill>
                  <a:srgbClr val="FFFFFF"/>
                </a:solidFill>
                <a:latin typeface="Arial" panose="020B0604020202020204" pitchFamily="34" charset="0"/>
                <a:ea typeface="굴림" charset="0"/>
                <a:cs typeface="Arial" panose="020B0604020202020204" pitchFamily="34" charset="0"/>
              </a:rPr>
              <a:t>وهو يفعل ذلك          في </a:t>
            </a:r>
            <a:r>
              <a:rPr lang="ar-JO" sz="3600" dirty="0">
                <a:solidFill>
                  <a:srgbClr val="FFFF00"/>
                </a:solidFill>
                <a:latin typeface="Arial" panose="020B0604020202020204" pitchFamily="34" charset="0"/>
                <a:ea typeface="굴림" charset="0"/>
                <a:cs typeface="Arial" panose="020B0604020202020204" pitchFamily="34" charset="0"/>
              </a:rPr>
              <a:t>كل</a:t>
            </a:r>
            <a:r>
              <a:rPr lang="ar-JO" sz="3600" dirty="0">
                <a:solidFill>
                  <a:srgbClr val="FFFFFF"/>
                </a:solidFill>
                <a:latin typeface="Arial" panose="020B0604020202020204" pitchFamily="34" charset="0"/>
                <a:ea typeface="굴림" charset="0"/>
                <a:cs typeface="Arial" panose="020B0604020202020204" pitchFamily="34" charset="0"/>
              </a:rPr>
              <a:t> المؤمنين        (1 كو 3: 16، 6: 19)</a:t>
            </a:r>
            <a:endParaRPr lang="en-US" sz="3600" dirty="0">
              <a:solidFill>
                <a:srgbClr val="FFFFFF"/>
              </a:solidFill>
              <a:latin typeface="Arial" panose="020B0604020202020204" pitchFamily="34" charset="0"/>
              <a:ea typeface="굴림" charset="0"/>
              <a:cs typeface="Arial" panose="020B0604020202020204" pitchFamily="34" charset="0"/>
            </a:endParaRPr>
          </a:p>
        </p:txBody>
      </p:sp>
      <p:pic>
        <p:nvPicPr>
          <p:cNvPr id="266243" name="Picture 4" descr="PEOP01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170113"/>
            <a:ext cx="3463925" cy="346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4" name="TextBox 5"/>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62146"/>
                                        </p:tgtEl>
                                        <p:attrNameLst>
                                          <p:attrName>style.visibility</p:attrName>
                                        </p:attrNameLst>
                                      </p:cBhvr>
                                      <p:to>
                                        <p:strVal val="visible"/>
                                      </p:to>
                                    </p:set>
                                    <p:anim calcmode="lin" valueType="num">
                                      <p:cBhvr>
                                        <p:cTn id="7" dur="500" fill="hold"/>
                                        <p:tgtEl>
                                          <p:spTgt spid="262146"/>
                                        </p:tgtEl>
                                        <p:attrNameLst>
                                          <p:attrName>ppt_w</p:attrName>
                                        </p:attrNameLst>
                                      </p:cBhvr>
                                      <p:tavLst>
                                        <p:tav tm="0">
                                          <p:val>
                                            <p:fltVal val="0"/>
                                          </p:val>
                                        </p:tav>
                                        <p:tav tm="100000">
                                          <p:val>
                                            <p:strVal val="#ppt_w"/>
                                          </p:val>
                                        </p:tav>
                                      </p:tavLst>
                                    </p:anim>
                                    <p:anim calcmode="lin" valueType="num">
                                      <p:cBhvr>
                                        <p:cTn id="8" dur="500" fill="hold"/>
                                        <p:tgtEl>
                                          <p:spTgt spid="262146"/>
                                        </p:tgtEl>
                                        <p:attrNameLst>
                                          <p:attrName>ppt_h</p:attrName>
                                        </p:attrNameLst>
                                      </p:cBhvr>
                                      <p:tavLst>
                                        <p:tav tm="0">
                                          <p:val>
                                            <p:fltVal val="0"/>
                                          </p:val>
                                        </p:tav>
                                        <p:tav tm="100000">
                                          <p:val>
                                            <p:strVal val="#ppt_h"/>
                                          </p:val>
                                        </p:tav>
                                      </p:tavLst>
                                    </p:anim>
                                    <p:animEffect transition="in" filter="fade">
                                      <p:cBhvr>
                                        <p:cTn id="9" dur="500"/>
                                        <p:tgtEl>
                                          <p:spTgt spid="2621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62150">
                                            <p:bg/>
                                          </p:spTgt>
                                        </p:tgtEl>
                                        <p:attrNameLst>
                                          <p:attrName>style.visibility</p:attrName>
                                        </p:attrNameLst>
                                      </p:cBhvr>
                                      <p:to>
                                        <p:strVal val="visible"/>
                                      </p:to>
                                    </p:set>
                                    <p:anim calcmode="lin" valueType="num">
                                      <p:cBhvr>
                                        <p:cTn id="14" dur="500" fill="hold"/>
                                        <p:tgtEl>
                                          <p:spTgt spid="262150">
                                            <p:bg/>
                                          </p:spTgt>
                                        </p:tgtEl>
                                        <p:attrNameLst>
                                          <p:attrName>ppt_w</p:attrName>
                                        </p:attrNameLst>
                                      </p:cBhvr>
                                      <p:tavLst>
                                        <p:tav tm="0">
                                          <p:val>
                                            <p:fltVal val="0"/>
                                          </p:val>
                                        </p:tav>
                                        <p:tav tm="100000">
                                          <p:val>
                                            <p:strVal val="#ppt_w"/>
                                          </p:val>
                                        </p:tav>
                                      </p:tavLst>
                                    </p:anim>
                                    <p:anim calcmode="lin" valueType="num">
                                      <p:cBhvr>
                                        <p:cTn id="15" dur="500" fill="hold"/>
                                        <p:tgtEl>
                                          <p:spTgt spid="262150">
                                            <p:bg/>
                                          </p:spTgt>
                                        </p:tgtEl>
                                        <p:attrNameLst>
                                          <p:attrName>ppt_h</p:attrName>
                                        </p:attrNameLst>
                                      </p:cBhvr>
                                      <p:tavLst>
                                        <p:tav tm="0">
                                          <p:val>
                                            <p:fltVal val="0"/>
                                          </p:val>
                                        </p:tav>
                                        <p:tav tm="100000">
                                          <p:val>
                                            <p:strVal val="#ppt_h"/>
                                          </p:val>
                                        </p:tav>
                                      </p:tavLst>
                                    </p:anim>
                                    <p:anim calcmode="lin" valueType="num">
                                      <p:cBhvr>
                                        <p:cTn id="16" dur="500" fill="hold"/>
                                        <p:tgtEl>
                                          <p:spTgt spid="262150">
                                            <p:bg/>
                                          </p:spTgt>
                                        </p:tgtEl>
                                        <p:attrNameLst>
                                          <p:attrName>style.rotation</p:attrName>
                                        </p:attrNameLst>
                                      </p:cBhvr>
                                      <p:tavLst>
                                        <p:tav tm="0">
                                          <p:val>
                                            <p:fltVal val="360"/>
                                          </p:val>
                                        </p:tav>
                                        <p:tav tm="100000">
                                          <p:val>
                                            <p:fltVal val="0"/>
                                          </p:val>
                                        </p:tav>
                                      </p:tavLst>
                                    </p:anim>
                                    <p:animEffect transition="in" filter="fade">
                                      <p:cBhvr>
                                        <p:cTn id="17" dur="500"/>
                                        <p:tgtEl>
                                          <p:spTgt spid="262150">
                                            <p:bg/>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62150">
                                            <p:txEl>
                                              <p:pRg st="0" end="0"/>
                                            </p:txEl>
                                          </p:spTgt>
                                        </p:tgtEl>
                                        <p:attrNameLst>
                                          <p:attrName>style.visibility</p:attrName>
                                        </p:attrNameLst>
                                      </p:cBhvr>
                                      <p:to>
                                        <p:strVal val="visible"/>
                                      </p:to>
                                    </p:set>
                                    <p:anim calcmode="lin" valueType="num">
                                      <p:cBhvr>
                                        <p:cTn id="22" dur="500" fill="hold"/>
                                        <p:tgtEl>
                                          <p:spTgt spid="26215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2150">
                                            <p:txEl>
                                              <p:pRg st="0" end="0"/>
                                            </p:txEl>
                                          </p:spTgt>
                                        </p:tgtEl>
                                        <p:attrNameLst>
                                          <p:attrName>ppt_h</p:attrName>
                                        </p:attrNameLst>
                                      </p:cBhvr>
                                      <p:tavLst>
                                        <p:tav tm="0">
                                          <p:val>
                                            <p:fltVal val="0"/>
                                          </p:val>
                                        </p:tav>
                                        <p:tav tm="100000">
                                          <p:val>
                                            <p:strVal val="#ppt_h"/>
                                          </p:val>
                                        </p:tav>
                                      </p:tavLst>
                                    </p:anim>
                                    <p:anim calcmode="lin" valueType="num">
                                      <p:cBhvr>
                                        <p:cTn id="24" dur="500" fill="hold"/>
                                        <p:tgtEl>
                                          <p:spTgt spid="262150">
                                            <p:txEl>
                                              <p:pRg st="0" end="0"/>
                                            </p:txEl>
                                          </p:spTgt>
                                        </p:tgtEl>
                                        <p:attrNameLst>
                                          <p:attrName>style.rotation</p:attrName>
                                        </p:attrNameLst>
                                      </p:cBhvr>
                                      <p:tavLst>
                                        <p:tav tm="0">
                                          <p:val>
                                            <p:fltVal val="360"/>
                                          </p:val>
                                        </p:tav>
                                        <p:tav tm="100000">
                                          <p:val>
                                            <p:fltVal val="0"/>
                                          </p:val>
                                        </p:tav>
                                      </p:tavLst>
                                    </p:anim>
                                    <p:animEffect transition="in" filter="fade">
                                      <p:cBhvr>
                                        <p:cTn id="25" dur="500"/>
                                        <p:tgtEl>
                                          <p:spTgt spid="2621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animBg="1"/>
      <p:bldP spid="26215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CTR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5350" y="1295400"/>
            <a:ext cx="38290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7" name="Rectangle 9"/>
          <p:cNvSpPr>
            <a:spLocks noGrp="1" noChangeArrowheads="1"/>
          </p:cNvSpPr>
          <p:nvPr>
            <p:ph type="body" sz="half" idx="1"/>
          </p:nvPr>
        </p:nvSpPr>
        <p:spPr>
          <a:xfrm>
            <a:off x="323850" y="838200"/>
            <a:ext cx="4419600" cy="5181600"/>
          </a:xfrm>
          <a:solidFill>
            <a:srgbClr val="800000"/>
          </a:solidFill>
          <a:effectLst>
            <a:outerShdw blurRad="63500" dist="107763" dir="2700000" algn="ctr" rotWithShape="0">
              <a:schemeClr val="tx1">
                <a:alpha val="74998"/>
              </a:schemeClr>
            </a:outerShdw>
          </a:effectLst>
        </p:spPr>
        <p:txBody>
          <a:bodyPr/>
          <a:lstStyle/>
          <a:p>
            <a:pPr marL="533400" indent="-533400" algn="r" rtl="1">
              <a:defRPr/>
            </a:pPr>
            <a:r>
              <a:rPr lang="ar-JO" altLang="ko-KR" sz="4400" dirty="0">
                <a:solidFill>
                  <a:schemeClr val="accent1"/>
                </a:solidFill>
                <a:latin typeface="Arial" panose="020B0604020202020204" pitchFamily="34" charset="0"/>
                <a:ea typeface="굴림" charset="0"/>
                <a:cs typeface="Arial" panose="020B0604020202020204" pitchFamily="34" charset="0"/>
              </a:rPr>
              <a:t>يسكن الروح القدس حتى في المؤمنين الجسديين           </a:t>
            </a:r>
            <a:r>
              <a:rPr lang="ar-JO" altLang="ko-KR" sz="4000" dirty="0">
                <a:solidFill>
                  <a:schemeClr val="accent1"/>
                </a:solidFill>
                <a:latin typeface="Arial" panose="020B0604020202020204" pitchFamily="34" charset="0"/>
                <a:ea typeface="굴림" charset="0"/>
                <a:cs typeface="Arial" panose="020B0604020202020204" pitchFamily="34" charset="0"/>
              </a:rPr>
              <a:t>(1 كو 3: 1، 3، 16)</a:t>
            </a:r>
            <a:endParaRPr lang="en-US" altLang="ko-KR" sz="4000" dirty="0">
              <a:solidFill>
                <a:schemeClr val="accent1"/>
              </a:solidFill>
              <a:latin typeface="Arial" panose="020B0604020202020204" pitchFamily="34" charset="0"/>
              <a:ea typeface="굴림" charset="0"/>
              <a:cs typeface="Arial" panose="020B0604020202020204" pitchFamily="34" charset="0"/>
            </a:endParaRPr>
          </a:p>
        </p:txBody>
      </p:sp>
      <p:sp>
        <p:nvSpPr>
          <p:cNvPr id="268291"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537">
                                            <p:txEl>
                                              <p:pRg st="0" end="0"/>
                                            </p:txEl>
                                          </p:spTgt>
                                        </p:tgtEl>
                                        <p:attrNameLst>
                                          <p:attrName>style.visibility</p:attrName>
                                        </p:attrNameLst>
                                      </p:cBhvr>
                                      <p:to>
                                        <p:strVal val="visible"/>
                                      </p:to>
                                    </p:set>
                                    <p:anim calcmode="lin" valueType="num">
                                      <p:cBhvr>
                                        <p:cTn id="7" dur="500" fill="hold"/>
                                        <p:tgtEl>
                                          <p:spTgt spid="2253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253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25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A.</a:t>
            </a:r>
          </a:p>
        </p:txBody>
      </p:sp>
      <p:sp>
        <p:nvSpPr>
          <p:cNvPr id="270338" name="Rectangle 2"/>
          <p:cNvSpPr>
            <a:spLocks noGrp="1" noChangeArrowheads="1"/>
          </p:cNvSpPr>
          <p:nvPr>
            <p:ph type="title" idx="4294967295"/>
          </p:nvPr>
        </p:nvSpPr>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سكنى الروح القدس</a:t>
            </a:r>
            <a:endParaRPr kumimoji="0" lang="en-US" dirty="0">
              <a:latin typeface="Arial" panose="020B0604020202020204" pitchFamily="34" charset="0"/>
              <a:ea typeface="ＭＳ Ｐゴシック" charset="0"/>
              <a:cs typeface="Arial" panose="020B0604020202020204" pitchFamily="34" charset="0"/>
            </a:endParaRPr>
          </a:p>
        </p:txBody>
      </p:sp>
      <p:sp>
        <p:nvSpPr>
          <p:cNvPr id="270339" name="Rectangle 3"/>
          <p:cNvSpPr>
            <a:spLocks noGrp="1" noChangeArrowheads="1"/>
          </p:cNvSpPr>
          <p:nvPr>
            <p:ph type="body" idx="4294967295"/>
          </p:nvPr>
        </p:nvSpPr>
        <p:spPr/>
        <p:txBody>
          <a:bodyPr/>
          <a:lstStyle/>
          <a:p>
            <a:pPr algn="r" eaLnBrk="1" hangingPunct="1">
              <a:buFont typeface="Wingdings" charset="0"/>
              <a:buNone/>
            </a:pPr>
            <a:r>
              <a:rPr kumimoji="0" lang="ar-JO" sz="3600" dirty="0">
                <a:latin typeface="Arial" panose="020B0604020202020204" pitchFamily="34" charset="0"/>
                <a:ea typeface="ＭＳ Ｐゴシック" charset="0"/>
                <a:cs typeface="Arial" panose="020B0604020202020204" pitchFamily="34" charset="0"/>
              </a:rPr>
              <a:t>1 كورنثوس 6: 19-20</a:t>
            </a:r>
            <a:endParaRPr kumimoji="0" lang="en-US" sz="3600" dirty="0">
              <a:latin typeface="Arial" panose="020B0604020202020204" pitchFamily="34" charset="0"/>
              <a:ea typeface="ＭＳ Ｐゴシック" charset="0"/>
              <a:cs typeface="Arial" panose="020B0604020202020204" pitchFamily="34" charset="0"/>
            </a:endParaRPr>
          </a:p>
          <a:p>
            <a:pPr algn="r" eaLnBrk="1" hangingPunct="1">
              <a:buFont typeface="Wingdings" charset="0"/>
              <a:buNone/>
            </a:pPr>
            <a:r>
              <a:rPr kumimoji="0" lang="ar-JO" sz="3600" dirty="0">
                <a:latin typeface="Arial" panose="020B0604020202020204" pitchFamily="34" charset="0"/>
                <a:ea typeface="ＭＳ Ｐゴシック" charset="0"/>
                <a:cs typeface="Arial" panose="020B0604020202020204" pitchFamily="34" charset="0"/>
              </a:rPr>
              <a:t>19 أم لستم تعلمون أن </a:t>
            </a:r>
            <a:r>
              <a:rPr kumimoji="0" lang="ar-JO" sz="3600" u="sng" dirty="0">
                <a:latin typeface="Arial" panose="020B0604020202020204" pitchFamily="34" charset="0"/>
                <a:ea typeface="ＭＳ Ｐゴシック" charset="0"/>
                <a:cs typeface="Arial" panose="020B0604020202020204" pitchFamily="34" charset="0"/>
              </a:rPr>
              <a:t>جسدكم هو هيكل </a:t>
            </a:r>
            <a:r>
              <a:rPr kumimoji="0" lang="ar-JO" sz="3600" dirty="0">
                <a:latin typeface="Arial" panose="020B0604020202020204" pitchFamily="34" charset="0"/>
                <a:ea typeface="ＭＳ Ｐゴシック" charset="0"/>
                <a:cs typeface="Arial" panose="020B0604020202020204" pitchFamily="34" charset="0"/>
              </a:rPr>
              <a:t>للروح القدس الذي فيكم الذي لكم من الله وأنكم لستم لأنفسكم 20 لأنكم قد اشتريتم بثمن فمجدوا الله في أجسادكم وفي أرواحكم التي هي لله</a:t>
            </a:r>
            <a:endParaRPr kumimoji="0" lang="en-US" sz="3600" dirty="0">
              <a:latin typeface="Arial" panose="020B0604020202020204" pitchFamily="34" charset="0"/>
              <a:ea typeface="ＭＳ Ｐゴシック" charset="0"/>
              <a:cs typeface="Arial" panose="020B0604020202020204" pitchFamily="34" charset="0"/>
            </a:endParaRPr>
          </a:p>
        </p:txBody>
      </p:sp>
      <p:sp>
        <p:nvSpPr>
          <p:cNvPr id="2" name="TextBox 1"/>
          <p:cNvSpPr txBox="1">
            <a:spLocks noChangeArrowheads="1"/>
          </p:cNvSpPr>
          <p:nvPr/>
        </p:nvSpPr>
        <p:spPr bwMode="auto">
          <a:xfrm rot="-995184">
            <a:off x="5277773" y="931679"/>
            <a:ext cx="3898128" cy="139858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2D5902"/>
              </a:buClr>
              <a:buFont typeface="Wingdings" charset="0"/>
              <a:buNone/>
            </a:pPr>
            <a:r>
              <a:rPr lang="ar-JO" sz="4400" b="1" dirty="0">
                <a:solidFill>
                  <a:srgbClr val="FFFFFF"/>
                </a:solidFill>
                <a:latin typeface="Arial" panose="020B0604020202020204" pitchFamily="34" charset="0"/>
                <a:cs typeface="Arial" panose="020B0604020202020204" pitchFamily="34" charset="0"/>
              </a:rPr>
              <a:t>يبدو وكأنه       جسم فردي؟</a:t>
            </a:r>
            <a:endParaRPr lang="en-US" sz="44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5" descr="BodyTemple"/>
          <p:cNvPicPr>
            <a:picLocks noChangeAspect="1" noChangeArrowheads="1"/>
          </p:cNvPicPr>
          <p:nvPr/>
        </p:nvPicPr>
        <p:blipFill>
          <a:blip r:embed="rId3" cstate="screen">
            <a:extLst>
              <a:ext uri="{28A0092B-C50C-407E-A947-70E740481C1C}">
                <a14:useLocalDpi xmlns:a14="http://schemas.microsoft.com/office/drawing/2010/main"/>
              </a:ext>
            </a:extLst>
          </a:blip>
          <a:srcRect l="-69"/>
          <a:stretch>
            <a:fillRect/>
          </a:stretch>
        </p:blipFill>
        <p:spPr bwMode="auto">
          <a:xfrm rot="-5400000">
            <a:off x="1139031" y="-1142206"/>
            <a:ext cx="6865938"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90" name="Rectangle 2"/>
          <p:cNvSpPr>
            <a:spLocks noGrp="1" noChangeArrowheads="1"/>
          </p:cNvSpPr>
          <p:nvPr>
            <p:ph type="title"/>
          </p:nvPr>
        </p:nvSpPr>
        <p:spPr/>
        <p:txBody>
          <a:bodyPr/>
          <a:lstStyle/>
          <a:p>
            <a:pPr>
              <a:defRPr/>
            </a:pPr>
            <a:r>
              <a:rPr lang="ar-JO" b="0" dirty="0">
                <a:effectLst>
                  <a:outerShdw blurRad="41275" dist="76200" dir="2700000" algn="tl">
                    <a:srgbClr val="000000">
                      <a:alpha val="95000"/>
                    </a:srgbClr>
                  </a:outerShdw>
                </a:effectLst>
                <a:latin typeface="Arial" panose="020B0604020202020204" pitchFamily="34" charset="0"/>
                <a:ea typeface="ＭＳ Ｐゴシック" charset="0"/>
                <a:cs typeface="Arial" panose="020B0604020202020204" pitchFamily="34" charset="0"/>
              </a:rPr>
              <a:t>حتى غير المؤمنين يتحدثون عن الجسد باعتباره هيكلًا</a:t>
            </a:r>
            <a:endParaRPr lang="en-US" b="0" dirty="0">
              <a:effectLst>
                <a:outerShdw blurRad="41275" dist="76200" dir="2700000" algn="tl">
                  <a:srgbClr val="000000">
                    <a:alpha val="95000"/>
                  </a:srgbClr>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idx="4294967295"/>
          </p:nvPr>
        </p:nvSpPr>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سكنى الروح القدس</a:t>
            </a:r>
            <a:endParaRPr kumimoji="0" lang="en-US" dirty="0">
              <a:latin typeface="Arial" panose="020B0604020202020204" pitchFamily="34" charset="0"/>
              <a:ea typeface="ＭＳ Ｐゴシック" charset="0"/>
              <a:cs typeface="Arial" panose="020B0604020202020204" pitchFamily="34" charset="0"/>
            </a:endParaRPr>
          </a:p>
        </p:txBody>
      </p:sp>
      <p:sp>
        <p:nvSpPr>
          <p:cNvPr id="274434" name="Rectangle 3"/>
          <p:cNvSpPr>
            <a:spLocks noGrp="1" noChangeArrowheads="1"/>
          </p:cNvSpPr>
          <p:nvPr>
            <p:ph type="body" idx="4294967295"/>
          </p:nvPr>
        </p:nvSpPr>
        <p:spPr/>
        <p:txBody>
          <a:bodyPr/>
          <a:lstStyle/>
          <a:p>
            <a:pPr algn="r" eaLnBrk="1" hangingPunct="1">
              <a:buFont typeface="Wingdings" charset="0"/>
              <a:buNone/>
            </a:pPr>
            <a:r>
              <a:rPr kumimoji="0" lang="ar-JO" sz="3600" dirty="0">
                <a:latin typeface="Arial" panose="020B0604020202020204" pitchFamily="34" charset="0"/>
                <a:ea typeface="ＭＳ Ｐゴシック" charset="0"/>
                <a:cs typeface="Arial" panose="020B0604020202020204" pitchFamily="34" charset="0"/>
              </a:rPr>
              <a:t>1 كورنثوس 6: 19-20</a:t>
            </a:r>
          </a:p>
          <a:p>
            <a:pPr algn="r" eaLnBrk="1" hangingPunct="1">
              <a:buFont typeface="Wingdings" charset="0"/>
              <a:buNone/>
            </a:pPr>
            <a:r>
              <a:rPr kumimoji="0" lang="ar-JO" sz="3600" dirty="0">
                <a:latin typeface="Arial" panose="020B0604020202020204" pitchFamily="34" charset="0"/>
                <a:ea typeface="ＭＳ Ｐゴシック" charset="0"/>
                <a:cs typeface="Arial" panose="020B0604020202020204" pitchFamily="34" charset="0"/>
              </a:rPr>
              <a:t>19 أم لستم تعلمون أن جسد</a:t>
            </a:r>
            <a:r>
              <a:rPr kumimoji="0" lang="ar-JO" sz="3600" dirty="0">
                <a:solidFill>
                  <a:srgbClr val="0000FF"/>
                </a:solidFill>
                <a:latin typeface="Arial" panose="020B0604020202020204" pitchFamily="34" charset="0"/>
                <a:ea typeface="ＭＳ Ｐゴシック" charset="0"/>
                <a:cs typeface="Arial" panose="020B0604020202020204" pitchFamily="34" charset="0"/>
              </a:rPr>
              <a:t>كم</a:t>
            </a:r>
            <a:r>
              <a:rPr kumimoji="0" lang="ar-JO" sz="3600" dirty="0">
                <a:latin typeface="Arial" panose="020B0604020202020204" pitchFamily="34" charset="0"/>
                <a:ea typeface="ＭＳ Ｐゴシック" charset="0"/>
                <a:cs typeface="Arial" panose="020B0604020202020204" pitchFamily="34" charset="0"/>
              </a:rPr>
              <a:t> </a:t>
            </a:r>
            <a:r>
              <a:rPr kumimoji="0" lang="ar-JO" sz="3600" dirty="0">
                <a:solidFill>
                  <a:srgbClr val="0000FF"/>
                </a:solidFill>
                <a:latin typeface="Arial" panose="020B0604020202020204" pitchFamily="34" charset="0"/>
                <a:ea typeface="ＭＳ Ｐゴシック" charset="0"/>
                <a:cs typeface="Arial" panose="020B0604020202020204" pitchFamily="34" charset="0"/>
              </a:rPr>
              <a:t>(جمع) </a:t>
            </a:r>
            <a:r>
              <a:rPr kumimoji="0" lang="ar-JO" sz="3600" dirty="0">
                <a:latin typeface="Arial" panose="020B0604020202020204" pitchFamily="34" charset="0"/>
                <a:ea typeface="ＭＳ Ｐゴシック" charset="0"/>
                <a:cs typeface="Arial" panose="020B0604020202020204" pitchFamily="34" charset="0"/>
              </a:rPr>
              <a:t>هو هيكل للروح القدس الذي في</a:t>
            </a:r>
            <a:r>
              <a:rPr kumimoji="0" lang="ar-JO" sz="3600" dirty="0">
                <a:solidFill>
                  <a:srgbClr val="0000FF"/>
                </a:solidFill>
                <a:latin typeface="Arial" panose="020B0604020202020204" pitchFamily="34" charset="0"/>
                <a:ea typeface="ＭＳ Ｐゴシック" charset="0"/>
                <a:cs typeface="Arial" panose="020B0604020202020204" pitchFamily="34" charset="0"/>
              </a:rPr>
              <a:t>كم (جمع) </a:t>
            </a:r>
            <a:r>
              <a:rPr kumimoji="0" lang="ar-JO" sz="3600" dirty="0">
                <a:latin typeface="Arial" panose="020B0604020202020204" pitchFamily="34" charset="0"/>
                <a:ea typeface="ＭＳ Ｐゴシック" charset="0"/>
                <a:cs typeface="Arial" panose="020B0604020202020204" pitchFamily="34" charset="0"/>
              </a:rPr>
              <a:t>الذي لك</a:t>
            </a:r>
            <a:r>
              <a:rPr kumimoji="0" lang="ar-JO" sz="3600" dirty="0">
                <a:solidFill>
                  <a:srgbClr val="0000FF"/>
                </a:solidFill>
                <a:latin typeface="Arial" panose="020B0604020202020204" pitchFamily="34" charset="0"/>
                <a:ea typeface="ＭＳ Ｐゴシック" charset="0"/>
                <a:cs typeface="Arial" panose="020B0604020202020204" pitchFamily="34" charset="0"/>
              </a:rPr>
              <a:t>م (جمع) </a:t>
            </a:r>
            <a:r>
              <a:rPr kumimoji="0" lang="ar-JO" sz="3600" dirty="0">
                <a:latin typeface="Arial" panose="020B0604020202020204" pitchFamily="34" charset="0"/>
                <a:ea typeface="ＭＳ Ｐゴシック" charset="0"/>
                <a:cs typeface="Arial" panose="020B0604020202020204" pitchFamily="34" charset="0"/>
              </a:rPr>
              <a:t>من الله وأنك</a:t>
            </a:r>
            <a:r>
              <a:rPr kumimoji="0" lang="ar-JO" sz="3600" dirty="0">
                <a:solidFill>
                  <a:srgbClr val="0000FF"/>
                </a:solidFill>
                <a:latin typeface="Arial" panose="020B0604020202020204" pitchFamily="34" charset="0"/>
                <a:ea typeface="ＭＳ Ｐゴシック" charset="0"/>
                <a:cs typeface="Arial" panose="020B0604020202020204" pitchFamily="34" charset="0"/>
              </a:rPr>
              <a:t>م (جمع) </a:t>
            </a:r>
            <a:r>
              <a:rPr kumimoji="0" lang="ar-JO" sz="3600" dirty="0">
                <a:latin typeface="Arial" panose="020B0604020202020204" pitchFamily="34" charset="0"/>
                <a:ea typeface="ＭＳ Ｐゴシック" charset="0"/>
                <a:cs typeface="Arial" panose="020B0604020202020204" pitchFamily="34" charset="0"/>
              </a:rPr>
              <a:t>لستم لأنفس</a:t>
            </a:r>
            <a:r>
              <a:rPr kumimoji="0" lang="ar-JO" sz="3600" dirty="0">
                <a:solidFill>
                  <a:srgbClr val="0000FF"/>
                </a:solidFill>
                <a:latin typeface="Arial" panose="020B0604020202020204" pitchFamily="34" charset="0"/>
                <a:ea typeface="ＭＳ Ｐゴシック" charset="0"/>
                <a:cs typeface="Arial" panose="020B0604020202020204" pitchFamily="34" charset="0"/>
              </a:rPr>
              <a:t>كم (جمع) </a:t>
            </a:r>
            <a:r>
              <a:rPr kumimoji="0" lang="ar-JO" sz="3600" dirty="0">
                <a:latin typeface="Arial" panose="020B0604020202020204" pitchFamily="34" charset="0"/>
                <a:ea typeface="ＭＳ Ｐゴシック" charset="0"/>
                <a:cs typeface="Arial" panose="020B0604020202020204" pitchFamily="34" charset="0"/>
              </a:rPr>
              <a:t>20 لأنك</a:t>
            </a:r>
            <a:r>
              <a:rPr kumimoji="0" lang="ar-JO" sz="3600" dirty="0">
                <a:solidFill>
                  <a:srgbClr val="0000FF"/>
                </a:solidFill>
                <a:latin typeface="Arial" panose="020B0604020202020204" pitchFamily="34" charset="0"/>
                <a:ea typeface="ＭＳ Ｐゴシック" charset="0"/>
                <a:cs typeface="Arial" panose="020B0604020202020204" pitchFamily="34" charset="0"/>
              </a:rPr>
              <a:t>م (جمع) </a:t>
            </a:r>
            <a:r>
              <a:rPr kumimoji="0" lang="ar-JO" sz="3600" dirty="0">
                <a:latin typeface="Arial" panose="020B0604020202020204" pitchFamily="34" charset="0"/>
                <a:ea typeface="ＭＳ Ｐゴシック" charset="0"/>
                <a:cs typeface="Arial" panose="020B0604020202020204" pitchFamily="34" charset="0"/>
              </a:rPr>
              <a:t>قد اشتريتم بثمن فمجدوا الله في أجساد</a:t>
            </a:r>
            <a:r>
              <a:rPr kumimoji="0" lang="ar-JO" sz="3600" dirty="0">
                <a:solidFill>
                  <a:srgbClr val="0000FF"/>
                </a:solidFill>
                <a:latin typeface="Arial" panose="020B0604020202020204" pitchFamily="34" charset="0"/>
                <a:ea typeface="ＭＳ Ｐゴシック" charset="0"/>
                <a:cs typeface="Arial" panose="020B0604020202020204" pitchFamily="34" charset="0"/>
              </a:rPr>
              <a:t>كم (جمع) ...</a:t>
            </a:r>
            <a:endParaRPr kumimoji="0" lang="ar-JO" sz="3600" dirty="0">
              <a:latin typeface="Arial" panose="020B0604020202020204" pitchFamily="34" charset="0"/>
              <a:ea typeface="ＭＳ Ｐゴシック" charset="0"/>
              <a:cs typeface="Arial" panose="020B0604020202020204" pitchFamily="34" charset="0"/>
            </a:endParaRPr>
          </a:p>
          <a:p>
            <a:pPr algn="r" eaLnBrk="1" hangingPunct="1">
              <a:buFont typeface="Wingdings" charset="0"/>
              <a:buNone/>
            </a:pPr>
            <a:endParaRPr kumimoji="0" lang="en-US" sz="3600" dirty="0">
              <a:latin typeface="Arial" panose="020B0604020202020204" pitchFamily="34" charset="0"/>
              <a:ea typeface="ＭＳ Ｐゴシック" charset="0"/>
              <a:cs typeface="Arial" panose="020B0604020202020204" pitchFamily="34" charset="0"/>
            </a:endParaRPr>
          </a:p>
        </p:txBody>
      </p:sp>
      <p:sp>
        <p:nvSpPr>
          <p:cNvPr id="2" name="TextBox 1"/>
          <p:cNvSpPr txBox="1">
            <a:spLocks noChangeArrowheads="1"/>
          </p:cNvSpPr>
          <p:nvPr/>
        </p:nvSpPr>
        <p:spPr bwMode="auto">
          <a:xfrm rot="-995184">
            <a:off x="4308475" y="1268413"/>
            <a:ext cx="5111750" cy="108108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2D5902"/>
              </a:buClr>
              <a:buFont typeface="Wingdings" charset="0"/>
              <a:buNone/>
            </a:pPr>
            <a:r>
              <a:rPr lang="ar-JO" sz="4400" b="1" dirty="0">
                <a:solidFill>
                  <a:srgbClr val="FFFFFF"/>
                </a:solidFill>
                <a:latin typeface="Arial" panose="020B0604020202020204" pitchFamily="34" charset="0"/>
                <a:cs typeface="Arial" panose="020B0604020202020204" pitchFamily="34" charset="0"/>
              </a:rPr>
              <a:t>صيغة الجمع 7 مرات</a:t>
            </a:r>
            <a:endParaRPr lang="en-US" sz="4400" b="1" dirty="0">
              <a:solidFill>
                <a:srgbClr val="FFFFFF"/>
              </a:solidFill>
              <a:latin typeface="Arial" panose="020B0604020202020204" pitchFamily="34" charset="0"/>
              <a:cs typeface="Arial" panose="020B0604020202020204" pitchFamily="34" charset="0"/>
            </a:endParaRPr>
          </a:p>
        </p:txBody>
      </p:sp>
      <p:sp>
        <p:nvSpPr>
          <p:cNvPr id="274436"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body" sz="half" idx="1"/>
          </p:nvPr>
        </p:nvSpPr>
        <p:spPr>
          <a:xfrm>
            <a:off x="107950" y="1484313"/>
            <a:ext cx="4392613" cy="4616450"/>
          </a:xfrm>
          <a:solidFill>
            <a:schemeClr val="tx2"/>
          </a:solidFill>
        </p:spPr>
        <p:txBody>
          <a:bodyPr/>
          <a:lstStyle/>
          <a:p>
            <a:pPr algn="r"/>
            <a:r>
              <a:rPr lang="ar-JO" dirty="0">
                <a:latin typeface="Arial" panose="020B0604020202020204" pitchFamily="34" charset="0"/>
                <a:ea typeface="ＭＳ Ｐゴシック" charset="0"/>
                <a:cs typeface="Arial" panose="020B0604020202020204" pitchFamily="34" charset="0"/>
              </a:rPr>
              <a:t>ماذا قبلت أولاً:</a:t>
            </a:r>
            <a:endParaRPr lang="en-US" dirty="0">
              <a:latin typeface="Arial" panose="020B0604020202020204" pitchFamily="34" charset="0"/>
              <a:ea typeface="ＭＳ Ｐゴシック" charset="0"/>
              <a:cs typeface="Arial" panose="020B0604020202020204" pitchFamily="34" charset="0"/>
            </a:endParaRPr>
          </a:p>
          <a:p>
            <a:pPr algn="r"/>
            <a:r>
              <a:rPr lang="ar-JO" dirty="0">
                <a:latin typeface="Arial" panose="020B0604020202020204" pitchFamily="34" charset="0"/>
                <a:ea typeface="ＭＳ Ｐゴシック" charset="0"/>
                <a:cs typeface="Arial" panose="020B0604020202020204" pitchFamily="34" charset="0"/>
              </a:rPr>
              <a:t>الخلاص أم الروح القدس؟</a:t>
            </a:r>
            <a:endParaRPr lang="en-US" dirty="0">
              <a:latin typeface="Arial" panose="020B0604020202020204" pitchFamily="34" charset="0"/>
              <a:ea typeface="ＭＳ Ｐゴシック" charset="0"/>
              <a:cs typeface="Arial" panose="020B0604020202020204" pitchFamily="34" charset="0"/>
            </a:endParaRPr>
          </a:p>
          <a:p>
            <a:pPr algn="r"/>
            <a:r>
              <a:rPr lang="ar-JO" dirty="0">
                <a:latin typeface="Arial" panose="020B0604020202020204" pitchFamily="34" charset="0"/>
                <a:ea typeface="ＭＳ Ｐゴシック" charset="0"/>
                <a:cs typeface="Arial" panose="020B0604020202020204" pitchFamily="34" charset="0"/>
              </a:rPr>
              <a:t>هل يمكن أن يأتي الروح القدس إلينا ثم يتركنا لاحقاً؟</a:t>
            </a:r>
            <a:endParaRPr lang="en-US" dirty="0">
              <a:latin typeface="Arial" panose="020B0604020202020204" pitchFamily="34" charset="0"/>
              <a:ea typeface="ＭＳ Ｐゴシック" charset="0"/>
              <a:cs typeface="Arial" panose="020B0604020202020204" pitchFamily="34" charset="0"/>
            </a:endParaRPr>
          </a:p>
          <a:p>
            <a:pPr algn="r"/>
            <a:r>
              <a:rPr lang="ar-JO" dirty="0">
                <a:latin typeface="Arial" panose="020B0604020202020204" pitchFamily="34" charset="0"/>
                <a:ea typeface="ＭＳ Ｐゴシック" charset="0"/>
                <a:cs typeface="Arial" panose="020B0604020202020204" pitchFamily="34" charset="0"/>
              </a:rPr>
              <a:t>كيف يمكن أن يحيا الروح القدس في مؤمن يخطئ؟</a:t>
            </a:r>
            <a:r>
              <a:rPr lang="en-US" dirty="0">
                <a:latin typeface="Arial" panose="020B0604020202020204" pitchFamily="34" charset="0"/>
                <a:ea typeface="ＭＳ Ｐゴシック" charset="0"/>
                <a:cs typeface="Arial" panose="020B0604020202020204" pitchFamily="34" charset="0"/>
              </a:rPr>
              <a:t>   </a:t>
            </a:r>
          </a:p>
        </p:txBody>
      </p:sp>
      <p:pic>
        <p:nvPicPr>
          <p:cNvPr id="225282" name="Picture 7" descr="CUD00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1751013"/>
            <a:ext cx="4813300" cy="434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a:xfrm>
            <a:off x="685800" y="260350"/>
            <a:ext cx="7772400" cy="1143000"/>
          </a:xfrm>
        </p:spPr>
        <p:txBody>
          <a:bodyPr/>
          <a:lstStyle/>
          <a:p>
            <a:pPr>
              <a:defRPr/>
            </a:pPr>
            <a:r>
              <a:rPr lang="ar-JO" b="0" dirty="0">
                <a:latin typeface="Arial" panose="020B0604020202020204" pitchFamily="34" charset="0"/>
                <a:ea typeface="ＭＳ Ｐゴシック" charset="0"/>
                <a:cs typeface="Arial" panose="020B0604020202020204" pitchFamily="34" charset="0"/>
              </a:rPr>
              <a:t>مشاكل</a:t>
            </a:r>
            <a:endParaRPr lang="en-US" b="0" dirty="0">
              <a:latin typeface="Arial" panose="020B0604020202020204" pitchFamily="34" charset="0"/>
              <a:ea typeface="ＭＳ Ｐゴシック" charset="0"/>
              <a:cs typeface="Arial" panose="020B0604020202020204" pitchFamily="34" charset="0"/>
            </a:endParaRPr>
          </a:p>
        </p:txBody>
      </p:sp>
      <p:pic>
        <p:nvPicPr>
          <p:cNvPr id="225284" name="Picture 6" descr="CART0400"/>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510213" y="2320925"/>
            <a:ext cx="2084387" cy="34337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p:cTn id="7" dur="1000" fill="hold"/>
                                        <p:tgtEl>
                                          <p:spTgt spid="2150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150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15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1508">
                                            <p:txEl>
                                              <p:pRg st="1" end="1"/>
                                            </p:txEl>
                                          </p:spTgt>
                                        </p:tgtEl>
                                        <p:attrNameLst>
                                          <p:attrName>style.visibility</p:attrName>
                                        </p:attrNameLst>
                                      </p:cBhvr>
                                      <p:to>
                                        <p:strVal val="visible"/>
                                      </p:to>
                                    </p:set>
                                    <p:anim calcmode="lin" valueType="num">
                                      <p:cBhvr>
                                        <p:cTn id="14" dur="1000" fill="hold"/>
                                        <p:tgtEl>
                                          <p:spTgt spid="21508">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150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15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1508">
                                            <p:txEl>
                                              <p:pRg st="2" end="2"/>
                                            </p:txEl>
                                          </p:spTgt>
                                        </p:tgtEl>
                                        <p:attrNameLst>
                                          <p:attrName>style.visibility</p:attrName>
                                        </p:attrNameLst>
                                      </p:cBhvr>
                                      <p:to>
                                        <p:strVal val="visible"/>
                                      </p:to>
                                    </p:set>
                                    <p:anim calcmode="lin" valueType="num">
                                      <p:cBhvr>
                                        <p:cTn id="21" dur="1000" fill="hold"/>
                                        <p:tgtEl>
                                          <p:spTgt spid="21508">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1508">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150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1508">
                                            <p:txEl>
                                              <p:pRg st="3" end="3"/>
                                            </p:txEl>
                                          </p:spTgt>
                                        </p:tgtEl>
                                        <p:attrNameLst>
                                          <p:attrName>style.visibility</p:attrName>
                                        </p:attrNameLst>
                                      </p:cBhvr>
                                      <p:to>
                                        <p:strVal val="visible"/>
                                      </p:to>
                                    </p:set>
                                    <p:anim calcmode="lin" valueType="num">
                                      <p:cBhvr>
                                        <p:cTn id="28" dur="1000" fill="hold"/>
                                        <p:tgtEl>
                                          <p:spTgt spid="21508">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21508">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15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5888"/>
            <a:ext cx="43561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ar-JO" sz="3600" b="1" dirty="0">
                <a:solidFill>
                  <a:schemeClr val="bg1"/>
                </a:solidFill>
                <a:effectLst>
                  <a:glow rad="266700">
                    <a:schemeClr val="tx1">
                      <a:alpha val="75000"/>
                    </a:schemeClr>
                  </a:glow>
                </a:effectLst>
                <a:latin typeface="Arial"/>
                <a:cs typeface="Arial"/>
              </a:rPr>
              <a:t>يوم الخمسين (أعمال 2) كان وقت سكنى جماعية</a:t>
            </a:r>
            <a:endParaRPr lang="en-US" sz="3600" b="1" dirty="0">
              <a:solidFill>
                <a:schemeClr val="bg1"/>
              </a:solidFill>
              <a:effectLst>
                <a:glow rad="266700">
                  <a:schemeClr val="tx1">
                    <a:alpha val="75000"/>
                  </a:schemeClr>
                </a:glow>
              </a:effectLst>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p:txBody>
          <a:bodyPr/>
          <a:lstStyle/>
          <a:p>
            <a:pPr eaLnBrk="1" hangingPunct="1"/>
            <a:r>
              <a:rPr kumimoji="0" lang="ar-JO" i="1" dirty="0">
                <a:latin typeface="Arial" panose="020B0604020202020204" pitchFamily="34" charset="0"/>
                <a:ea typeface="ＭＳ Ｐゴシック" charset="0"/>
                <a:cs typeface="Arial" panose="020B0604020202020204" pitchFamily="34" charset="0"/>
              </a:rPr>
              <a:t>1 كورنثوس 6: 19-20</a:t>
            </a:r>
            <a:endParaRPr kumimoji="0" lang="en-US" i="1" dirty="0">
              <a:latin typeface="Arial" panose="020B0604020202020204" pitchFamily="34" charset="0"/>
              <a:ea typeface="ＭＳ Ｐゴシック" charset="0"/>
              <a:cs typeface="Arial" panose="020B0604020202020204" pitchFamily="34" charset="0"/>
            </a:endParaRPr>
          </a:p>
        </p:txBody>
      </p:sp>
      <p:sp>
        <p:nvSpPr>
          <p:cNvPr id="277506" name="Rectangle 3"/>
          <p:cNvSpPr>
            <a:spLocks noGrp="1" noChangeArrowheads="1"/>
          </p:cNvSpPr>
          <p:nvPr>
            <p:ph type="body" idx="4294967295"/>
          </p:nvPr>
        </p:nvSpPr>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يعالج بولس الموضوع للكنيسة كلها</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الهيكل هو مكان سكنى الروح القدس</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لهذا فالكنيسة بأكملها سكن فيها الروح القدس</a:t>
            </a:r>
            <a:endParaRPr kumimoji="0" lang="en-US" dirty="0">
              <a:latin typeface="Arial" panose="020B0604020202020204" pitchFamily="34" charset="0"/>
              <a:ea typeface="ＭＳ Ｐゴシック" charset="0"/>
              <a:cs typeface="Arial" panose="020B0604020202020204" pitchFamily="34" charset="0"/>
            </a:endParaRPr>
          </a:p>
        </p:txBody>
      </p:sp>
      <p:sp>
        <p:nvSpPr>
          <p:cNvPr id="277507"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A.</a:t>
            </a:r>
          </a:p>
        </p:txBody>
      </p:sp>
      <p:pic>
        <p:nvPicPr>
          <p:cNvPr id="2775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7900" y="4797425"/>
            <a:ext cx="1536700"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750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4803775"/>
            <a:ext cx="1536700"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Standing-Firm-in-One-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741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Rectangle 2"/>
          <p:cNvSpPr>
            <a:spLocks noGrp="1" noChangeArrowheads="1"/>
          </p:cNvSpPr>
          <p:nvPr>
            <p:ph type="title" idx="4294967295"/>
          </p:nvPr>
        </p:nvSpPr>
        <p:spPr>
          <a:xfrm>
            <a:off x="23813" y="333375"/>
            <a:ext cx="7126287" cy="1143000"/>
          </a:xfrm>
          <a:solidFill>
            <a:srgbClr val="000000"/>
          </a:solidFill>
        </p:spPr>
        <p:txBody>
          <a:bodyPr/>
          <a:lstStyle/>
          <a:p>
            <a:pPr eaLnBrk="1" hangingPunct="1"/>
            <a:r>
              <a:rPr kumimoji="0" lang="ar-JO" dirty="0">
                <a:solidFill>
                  <a:srgbClr val="FFFFFF"/>
                </a:solidFill>
                <a:latin typeface="Arial" charset="0"/>
                <a:ea typeface="ＭＳ Ｐゴシック" charset="0"/>
              </a:rPr>
              <a:t>سكنى جماعية</a:t>
            </a:r>
            <a:endParaRPr kumimoji="0" lang="en-US" dirty="0">
              <a:solidFill>
                <a:srgbClr val="FFFFFF"/>
              </a:solidFill>
              <a:latin typeface="Arial" charset="0"/>
              <a:ea typeface="ＭＳ Ｐゴシック" charset="0"/>
            </a:endParaRPr>
          </a:p>
        </p:txBody>
      </p:sp>
      <p:sp>
        <p:nvSpPr>
          <p:cNvPr id="211970" name="Rectangle 3"/>
          <p:cNvSpPr>
            <a:spLocks noGrp="1" noChangeArrowheads="1"/>
          </p:cNvSpPr>
          <p:nvPr>
            <p:ph type="body" idx="4294967295"/>
          </p:nvPr>
        </p:nvSpPr>
        <p:spPr>
          <a:xfrm>
            <a:off x="179388" y="1981200"/>
            <a:ext cx="8856662" cy="4495800"/>
          </a:xfrm>
        </p:spPr>
        <p:txBody>
          <a:bodyPr/>
          <a:lstStyle/>
          <a:p>
            <a:pPr algn="r" eaLnBrk="1" hangingPunct="1">
              <a:lnSpc>
                <a:spcPct val="90000"/>
              </a:lnSpc>
              <a:buFont typeface="Wingdings" charset="0"/>
              <a:buNone/>
              <a:defRPr/>
            </a:pPr>
            <a:r>
              <a:rPr kumimoji="0" lang="ar-JO" dirty="0">
                <a:solidFill>
                  <a:srgbClr val="FFFFFF"/>
                </a:solidFill>
                <a:effectLst>
                  <a:glow rad="101600">
                    <a:schemeClr val="tx1">
                      <a:alpha val="75000"/>
                    </a:schemeClr>
                  </a:glow>
                </a:effectLst>
                <a:ea typeface="ＭＳ Ｐゴシック" charset="0"/>
              </a:rPr>
              <a:t>أفسس 2: 19-22</a:t>
            </a:r>
            <a:endParaRPr kumimoji="0" lang="en-US" dirty="0">
              <a:solidFill>
                <a:srgbClr val="FFFFFF"/>
              </a:solidFill>
              <a:effectLst>
                <a:glow rad="101600">
                  <a:schemeClr val="tx1">
                    <a:alpha val="75000"/>
                  </a:schemeClr>
                </a:glow>
              </a:effectLst>
              <a:ea typeface="ＭＳ Ｐゴシック" charset="0"/>
            </a:endParaRPr>
          </a:p>
          <a:p>
            <a:pPr algn="r" eaLnBrk="1" hangingPunct="1">
              <a:lnSpc>
                <a:spcPct val="90000"/>
              </a:lnSpc>
              <a:buFont typeface="Wingdings" charset="0"/>
              <a:buNone/>
              <a:defRPr/>
            </a:pPr>
            <a:r>
              <a:rPr kumimoji="0" lang="ar-JO" dirty="0">
                <a:solidFill>
                  <a:srgbClr val="FFFFFF"/>
                </a:solidFill>
                <a:effectLst>
                  <a:glow rad="101600">
                    <a:schemeClr val="tx1">
                      <a:alpha val="75000"/>
                    </a:schemeClr>
                  </a:glow>
                </a:effectLst>
                <a:ea typeface="ＭＳ Ｐゴシック" charset="0"/>
              </a:rPr>
              <a:t>19فَلَسْتُمْ إِذًا بَعْدُ غُرَبَاءَ وَنُزُلاً، بَلْ رَعِيَّةٌ مَعَ الْقِدِّيسِينَ وَأَهْلِ بَيْتِ اللهِ، 20مَبْنِيِّينَ عَلَى أَسَاسِ الرُّسُلِ وَالأَنْبِيَاءِ، وَيَسُوعُ الْمَسِيحُ نَفْسُهُ حَجَرُ الزَّاوِيَةِ، 21الَّذِي فِيهِ كُلُّ الْبِنَاءِ مُرَكَّبًا مَعًا، يَنْمُو هَيْكَلاً مُقَدَّسًا فِي الرَّبِّ.</a:t>
            </a:r>
          </a:p>
          <a:p>
            <a:pPr eaLnBrk="1" hangingPunct="1">
              <a:lnSpc>
                <a:spcPct val="90000"/>
              </a:lnSpc>
              <a:buFont typeface="Wingdings" charset="0"/>
              <a:buNone/>
              <a:defRPr/>
            </a:pPr>
            <a:endParaRPr kumimoji="0" lang="ar-JO" dirty="0">
              <a:solidFill>
                <a:srgbClr val="FFFFFF"/>
              </a:solidFill>
              <a:effectLst>
                <a:glow rad="101600">
                  <a:schemeClr val="tx1">
                    <a:alpha val="75000"/>
                  </a:schemeClr>
                </a:glow>
              </a:effectLst>
              <a:ea typeface="ＭＳ Ｐゴシック" charset="0"/>
            </a:endParaRPr>
          </a:p>
          <a:p>
            <a:pPr algn="r" eaLnBrk="1" hangingPunct="1">
              <a:lnSpc>
                <a:spcPct val="90000"/>
              </a:lnSpc>
              <a:buFont typeface="Wingdings" charset="0"/>
              <a:buNone/>
              <a:defRPr/>
            </a:pPr>
            <a:r>
              <a:rPr kumimoji="0" lang="ar-JO" dirty="0">
                <a:solidFill>
                  <a:srgbClr val="FFFFFF"/>
                </a:solidFill>
                <a:effectLst>
                  <a:glow rad="101600">
                    <a:schemeClr val="tx1">
                      <a:alpha val="75000"/>
                    </a:schemeClr>
                  </a:glow>
                </a:effectLst>
                <a:ea typeface="ＭＳ Ｐゴシック" charset="0"/>
              </a:rPr>
              <a:t> 22الَّذِي فِيهِ أَنْتُمْ (جمع) أَيْضًا مَبْنِيُّونَ </a:t>
            </a:r>
            <a:r>
              <a:rPr kumimoji="0" lang="ar-JO" dirty="0">
                <a:solidFill>
                  <a:srgbClr val="FFFF00"/>
                </a:solidFill>
                <a:effectLst>
                  <a:glow rad="101600">
                    <a:schemeClr val="tx1">
                      <a:alpha val="75000"/>
                    </a:schemeClr>
                  </a:glow>
                </a:effectLst>
                <a:ea typeface="ＭＳ Ｐゴシック" charset="0"/>
              </a:rPr>
              <a:t>مَعًا، مَسْكَنًا </a:t>
            </a:r>
            <a:r>
              <a:rPr kumimoji="0" lang="ar-JO" dirty="0">
                <a:solidFill>
                  <a:srgbClr val="FFFFFF"/>
                </a:solidFill>
                <a:effectLst>
                  <a:glow rad="101600">
                    <a:schemeClr val="tx1">
                      <a:alpha val="75000"/>
                    </a:schemeClr>
                  </a:glow>
                </a:effectLst>
                <a:ea typeface="ＭＳ Ｐゴシック" charset="0"/>
              </a:rPr>
              <a:t>ِللهِ فِي الرُّوحِ.</a:t>
            </a:r>
            <a:endParaRPr kumimoji="0" lang="en-US" dirty="0">
              <a:solidFill>
                <a:srgbClr val="FFFFFF"/>
              </a:solidFill>
              <a:effectLst>
                <a:glow rad="101600">
                  <a:schemeClr val="tx1">
                    <a:alpha val="75000"/>
                  </a:schemeClr>
                </a:glow>
              </a:effectLst>
              <a:ea typeface="ＭＳ Ｐゴシック" charset="0"/>
            </a:endParaRPr>
          </a:p>
        </p:txBody>
      </p:sp>
      <p:sp>
        <p:nvSpPr>
          <p:cNvPr id="279556"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5" descr="Standing-Firm-in-One-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741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2" name="Rectangle 2"/>
          <p:cNvSpPr>
            <a:spLocks noGrp="1" noChangeArrowheads="1"/>
          </p:cNvSpPr>
          <p:nvPr>
            <p:ph type="title" idx="4294967295"/>
          </p:nvPr>
        </p:nvSpPr>
        <p:spPr>
          <a:xfrm>
            <a:off x="38100" y="609600"/>
            <a:ext cx="7270750" cy="731838"/>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أفسس 2: 19-22</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14018" name="Rectangle 3"/>
          <p:cNvSpPr>
            <a:spLocks noGrp="1" noChangeArrowheads="1"/>
          </p:cNvSpPr>
          <p:nvPr>
            <p:ph type="body" idx="4294967295"/>
          </p:nvPr>
        </p:nvSpPr>
        <p:spPr>
          <a:xfrm>
            <a:off x="77788" y="1773238"/>
            <a:ext cx="9070975" cy="4114800"/>
          </a:xfrm>
        </p:spPr>
        <p:txBody>
          <a:bodyPr/>
          <a:lstStyle/>
          <a:p>
            <a:pPr algn="r" rtl="1" eaLnBrk="1" hangingPunct="1">
              <a:lnSpc>
                <a:spcPct val="90000"/>
              </a:lnSpc>
              <a:buClr>
                <a:srgbClr val="FFFFFF"/>
              </a:buClr>
              <a:buFont typeface="Wingdings" charset="2"/>
              <a:buChar char="q"/>
              <a:defRPr/>
            </a:pPr>
            <a:r>
              <a:rPr kumimoji="0" lang="ar-JO"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يصف بولس الكنيسة</a:t>
            </a:r>
            <a:endParaRPr kumimoji="0" lang="en-US"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a:p>
            <a:pPr algn="r" rtl="1" eaLnBrk="1" hangingPunct="1">
              <a:lnSpc>
                <a:spcPct val="90000"/>
              </a:lnSpc>
              <a:buClr>
                <a:srgbClr val="FFFFFF"/>
              </a:buClr>
              <a:buFont typeface="Wingdings" charset="2"/>
              <a:buChar char="q"/>
              <a:defRPr/>
            </a:pPr>
            <a:r>
              <a:rPr kumimoji="0" lang="ar-JO"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مسكناً =</a:t>
            </a:r>
          </a:p>
          <a:p>
            <a:pPr marL="0" indent="0" algn="r" eaLnBrk="1" hangingPunct="1">
              <a:lnSpc>
                <a:spcPct val="90000"/>
              </a:lnSpc>
              <a:buClr>
                <a:srgbClr val="FFFFFF"/>
              </a:buClr>
              <a:buNone/>
              <a:defRPr/>
            </a:pPr>
            <a:r>
              <a:rPr kumimoji="0" lang="en-US" sz="3600" dirty="0">
                <a:solidFill>
                  <a:srgbClr val="FFFFFF"/>
                </a:solidFill>
                <a:effectLst>
                  <a:glow rad="101600">
                    <a:schemeClr val="tx1">
                      <a:alpha val="75000"/>
                    </a:schemeClr>
                  </a:glow>
                </a:effectLst>
                <a:latin typeface="Bwgrki" panose="02000400000000000000" pitchFamily="2" charset="0"/>
                <a:ea typeface="ＭＳ Ｐゴシック" charset="0"/>
                <a:cs typeface="Arial" panose="020B0604020202020204" pitchFamily="34" charset="0"/>
              </a:rPr>
              <a:t>sunoikodomei/sqe</a:t>
            </a:r>
            <a:r>
              <a:rPr kumimoji="0" lang="en-US"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sym typeface="Symbol" charset="0"/>
              </a:rPr>
              <a:t>(</a:t>
            </a:r>
            <a:r>
              <a:rPr kumimoji="0" lang="ru-RU"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sym typeface="Symbol" charset="0"/>
              </a:rPr>
              <a:t>"</a:t>
            </a:r>
            <a:r>
              <a:rPr kumimoji="0" lang="ar-JO"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sym typeface="Symbol" charset="0"/>
              </a:rPr>
              <a:t>مبنيين معاً</a:t>
            </a:r>
            <a:r>
              <a:rPr kumimoji="0" lang="ru-RU"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sym typeface="Symbol" charset="0"/>
              </a:rPr>
              <a:t>"</a:t>
            </a:r>
            <a:r>
              <a:rPr kumimoji="0" lang="en-US"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sym typeface="Symbol" charset="0"/>
              </a:rPr>
              <a:t>)</a:t>
            </a:r>
            <a:endParaRPr kumimoji="0" lang="en-US"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a:p>
            <a:pPr algn="r" rtl="1" eaLnBrk="1" hangingPunct="1">
              <a:lnSpc>
                <a:spcPct val="90000"/>
              </a:lnSpc>
              <a:buClr>
                <a:srgbClr val="FFFFFF"/>
              </a:buClr>
              <a:buFont typeface="Wingdings" charset="2"/>
              <a:buChar char="q"/>
              <a:defRPr/>
            </a:pPr>
            <a:r>
              <a:rPr kumimoji="0" lang="ar-JO"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يسكن الروح القدس بين المؤمنين</a:t>
            </a:r>
            <a:endParaRPr kumimoji="0" lang="en-US"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a:p>
            <a:pPr eaLnBrk="1" hangingPunct="1">
              <a:lnSpc>
                <a:spcPct val="90000"/>
              </a:lnSpc>
              <a:buClr>
                <a:srgbClr val="FFFFFF"/>
              </a:buClr>
              <a:buFont typeface="Wingdings" charset="2"/>
              <a:buChar char="q"/>
              <a:defRPr/>
            </a:pPr>
            <a:endParaRPr kumimoji="0" lang="en-US" sz="3600"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pic>
        <p:nvPicPr>
          <p:cNvPr id="28160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198938"/>
            <a:ext cx="3352800"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5"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4" descr="CTR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5350" y="1295400"/>
            <a:ext cx="38290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7" name="Rectangle 9"/>
          <p:cNvSpPr>
            <a:spLocks noGrp="1" noChangeArrowheads="1"/>
          </p:cNvSpPr>
          <p:nvPr>
            <p:ph type="body" sz="half" idx="1"/>
          </p:nvPr>
        </p:nvSpPr>
        <p:spPr>
          <a:xfrm>
            <a:off x="539552" y="838200"/>
            <a:ext cx="4203898" cy="5181600"/>
          </a:xfrm>
          <a:solidFill>
            <a:srgbClr val="800000"/>
          </a:solidFill>
          <a:effectLst>
            <a:outerShdw blurRad="63500" dist="107763" dir="2700000" algn="ctr" rotWithShape="0">
              <a:schemeClr val="tx1">
                <a:alpha val="74998"/>
              </a:schemeClr>
            </a:outerShdw>
          </a:effectLst>
        </p:spPr>
        <p:txBody>
          <a:bodyPr/>
          <a:lstStyle/>
          <a:p>
            <a:pPr marL="533400" indent="-533400" algn="r" rtl="1">
              <a:defRPr/>
            </a:pPr>
            <a:r>
              <a:rPr lang="ar-JO" sz="4400" dirty="0">
                <a:solidFill>
                  <a:schemeClr val="accent1"/>
                </a:solidFill>
                <a:latin typeface="Arial" panose="020B0604020202020204" pitchFamily="34" charset="0"/>
                <a:ea typeface="굴림" charset="0"/>
                <a:cs typeface="Arial" panose="020B0604020202020204" pitchFamily="34" charset="0"/>
              </a:rPr>
              <a:t>الروح القدس عطية </a:t>
            </a:r>
            <a:r>
              <a:rPr lang="ar-JO" sz="4000" dirty="0">
                <a:solidFill>
                  <a:schemeClr val="accent1"/>
                </a:solidFill>
                <a:latin typeface="Arial" panose="020B0604020202020204" pitchFamily="34" charset="0"/>
                <a:ea typeface="굴림" charset="0"/>
                <a:cs typeface="Arial" panose="020B0604020202020204" pitchFamily="34" charset="0"/>
              </a:rPr>
              <a:t>(رو 5: 5، يو 7: 37-39، أع 11: 17، 2 كو 5: 5، 1 كو 2: 12)</a:t>
            </a:r>
            <a:endParaRPr lang="en-US" sz="4000" dirty="0">
              <a:solidFill>
                <a:schemeClr val="accent1"/>
              </a:solidFill>
              <a:latin typeface="Arial" panose="020B0604020202020204" pitchFamily="34" charset="0"/>
              <a:ea typeface="굴림" charset="0"/>
              <a:cs typeface="Arial" panose="020B0604020202020204" pitchFamily="34" charset="0"/>
            </a:endParaRPr>
          </a:p>
        </p:txBody>
      </p:sp>
      <p:sp>
        <p:nvSpPr>
          <p:cNvPr id="283651"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537">
                                            <p:bg/>
                                          </p:spTgt>
                                        </p:tgtEl>
                                        <p:attrNameLst>
                                          <p:attrName>style.visibility</p:attrName>
                                        </p:attrNameLst>
                                      </p:cBhvr>
                                      <p:to>
                                        <p:strVal val="visible"/>
                                      </p:to>
                                    </p:set>
                                    <p:anim calcmode="lin" valueType="num">
                                      <p:cBhvr>
                                        <p:cTn id="7" dur="500" fill="hold"/>
                                        <p:tgtEl>
                                          <p:spTgt spid="22537">
                                            <p:bg/>
                                          </p:spTgt>
                                        </p:tgtEl>
                                        <p:attrNameLst>
                                          <p:attrName>ppt_w</p:attrName>
                                        </p:attrNameLst>
                                      </p:cBhvr>
                                      <p:tavLst>
                                        <p:tav tm="0">
                                          <p:val>
                                            <p:fltVal val="0"/>
                                          </p:val>
                                        </p:tav>
                                        <p:tav tm="100000">
                                          <p:val>
                                            <p:strVal val="#ppt_w"/>
                                          </p:val>
                                        </p:tav>
                                      </p:tavLst>
                                    </p:anim>
                                    <p:anim calcmode="lin" valueType="num">
                                      <p:cBhvr>
                                        <p:cTn id="8" dur="500" fill="hold"/>
                                        <p:tgtEl>
                                          <p:spTgt spid="22537">
                                            <p:bg/>
                                          </p:spTgt>
                                        </p:tgtEl>
                                        <p:attrNameLst>
                                          <p:attrName>ppt_h</p:attrName>
                                        </p:attrNameLst>
                                      </p:cBhvr>
                                      <p:tavLst>
                                        <p:tav tm="0">
                                          <p:val>
                                            <p:fltVal val="0"/>
                                          </p:val>
                                        </p:tav>
                                        <p:tav tm="100000">
                                          <p:val>
                                            <p:strVal val="#ppt_h"/>
                                          </p:val>
                                        </p:tav>
                                      </p:tavLst>
                                    </p:anim>
                                    <p:anim calcmode="lin" valueType="num">
                                      <p:cBhvr>
                                        <p:cTn id="9" dur="500" fill="hold"/>
                                        <p:tgtEl>
                                          <p:spTgt spid="22537">
                                            <p:bg/>
                                          </p:spTgt>
                                        </p:tgtEl>
                                        <p:attrNameLst>
                                          <p:attrName>style.rotation</p:attrName>
                                        </p:attrNameLst>
                                      </p:cBhvr>
                                      <p:tavLst>
                                        <p:tav tm="0">
                                          <p:val>
                                            <p:fltVal val="360"/>
                                          </p:val>
                                        </p:tav>
                                        <p:tav tm="100000">
                                          <p:val>
                                            <p:fltVal val="0"/>
                                          </p:val>
                                        </p:tav>
                                      </p:tavLst>
                                    </p:anim>
                                    <p:animEffect transition="in" filter="fade">
                                      <p:cBhvr>
                                        <p:cTn id="10" dur="500"/>
                                        <p:tgtEl>
                                          <p:spTgt spid="22537">
                                            <p:bg/>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2537">
                                            <p:txEl>
                                              <p:pRg st="0" end="0"/>
                                            </p:txEl>
                                          </p:spTgt>
                                        </p:tgtEl>
                                        <p:attrNameLst>
                                          <p:attrName>style.visibility</p:attrName>
                                        </p:attrNameLst>
                                      </p:cBhvr>
                                      <p:to>
                                        <p:strVal val="visible"/>
                                      </p:to>
                                    </p:set>
                                    <p:anim calcmode="lin" valueType="num">
                                      <p:cBhvr>
                                        <p:cTn id="15" dur="500" fill="hold"/>
                                        <p:tgtEl>
                                          <p:spTgt spid="2253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253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2253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225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type="body" sz="half" idx="1"/>
          </p:nvPr>
        </p:nvSpPr>
        <p:spPr>
          <a:xfrm>
            <a:off x="4495800" y="1524000"/>
            <a:ext cx="4648200" cy="4800600"/>
          </a:xfrm>
          <a:solidFill>
            <a:schemeClr val="tx1"/>
          </a:solidFill>
          <a:effectLst>
            <a:outerShdw blurRad="63500" dist="107763" dir="2700000" algn="ctr" rotWithShape="0">
              <a:schemeClr val="tx1">
                <a:alpha val="74998"/>
              </a:schemeClr>
            </a:outerShdw>
          </a:effectLst>
        </p:spPr>
        <p:txBody>
          <a:bodyPr/>
          <a:lstStyle/>
          <a:p>
            <a:pPr marL="533400" indent="-533400">
              <a:defRPr/>
            </a:pPr>
            <a:endParaRPr lang="en-US" altLang="ko-KR" dirty="0">
              <a:solidFill>
                <a:schemeClr val="accent1"/>
              </a:solidFill>
              <a:latin typeface="Arial" panose="020B0604020202020204" pitchFamily="34" charset="0"/>
              <a:ea typeface="굴림" pitchFamily="8" charset="-128"/>
              <a:cs typeface="Arial" panose="020B0604020202020204" pitchFamily="34" charset="0"/>
            </a:endParaRPr>
          </a:p>
          <a:p>
            <a:pPr marL="533400" indent="-533400" algn="r" rtl="1">
              <a:defRPr/>
            </a:pPr>
            <a:r>
              <a:rPr lang="ar-JO" altLang="ko-KR" dirty="0">
                <a:solidFill>
                  <a:schemeClr val="accent1"/>
                </a:solidFill>
                <a:latin typeface="Arial" panose="020B0604020202020204" pitchFamily="34" charset="0"/>
                <a:ea typeface="굴림" pitchFamily="8" charset="-128"/>
                <a:cs typeface="Arial" panose="020B0604020202020204" pitchFamily="34" charset="0"/>
              </a:rPr>
              <a:t>غياب الروح القدس دليل   على حالة غير مخلّصة     (رو 8: 9ب، يه 19، 1 كو 2: 14)</a:t>
            </a:r>
            <a:endParaRPr lang="en-US" altLang="ko-KR" dirty="0">
              <a:solidFill>
                <a:schemeClr val="accent1"/>
              </a:solidFill>
              <a:latin typeface="Arial" panose="020B0604020202020204" pitchFamily="34" charset="0"/>
              <a:ea typeface="굴림" pitchFamily="8" charset="-128"/>
              <a:cs typeface="Arial" panose="020B0604020202020204" pitchFamily="34" charset="0"/>
            </a:endParaRPr>
          </a:p>
        </p:txBody>
      </p:sp>
      <p:sp>
        <p:nvSpPr>
          <p:cNvPr id="267268" name="Rectangle 4"/>
          <p:cNvSpPr>
            <a:spLocks noGrp="1" noChangeArrowheads="1"/>
          </p:cNvSpPr>
          <p:nvPr>
            <p:ph type="title"/>
          </p:nvPr>
        </p:nvSpPr>
        <p:spPr>
          <a:solidFill>
            <a:srgbClr val="800000"/>
          </a:solidFill>
        </p:spPr>
        <p:txBody>
          <a:bodyPr/>
          <a:lstStyle/>
          <a:p>
            <a:pPr>
              <a:defRPr/>
            </a:pPr>
            <a:r>
              <a:rPr lang="ar-JO" dirty="0">
                <a:latin typeface="Arial" panose="020B0604020202020204" pitchFamily="34" charset="0"/>
                <a:ea typeface="ＭＳ Ｐゴシック" charset="0"/>
                <a:cs typeface="Arial" panose="020B0604020202020204" pitchFamily="34" charset="0"/>
              </a:rPr>
              <a:t>ينظر إليها بشكل مختلف</a:t>
            </a:r>
            <a:endParaRPr lang="en-US" dirty="0">
              <a:latin typeface="Arial" panose="020B0604020202020204" pitchFamily="34" charset="0"/>
              <a:ea typeface="ＭＳ Ｐゴシック" charset="0"/>
              <a:cs typeface="Arial" panose="020B0604020202020204" pitchFamily="34" charset="0"/>
            </a:endParaRPr>
          </a:p>
        </p:txBody>
      </p:sp>
      <p:sp>
        <p:nvSpPr>
          <p:cNvPr id="285699"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C.</a:t>
            </a:r>
          </a:p>
        </p:txBody>
      </p:sp>
      <p:pic>
        <p:nvPicPr>
          <p:cNvPr id="285700" name="Picture 2" descr="CTR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100" y="1524000"/>
            <a:ext cx="42799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67267">
                                            <p:bg/>
                                          </p:spTgt>
                                        </p:tgtEl>
                                        <p:attrNameLst>
                                          <p:attrName>style.visibility</p:attrName>
                                        </p:attrNameLst>
                                      </p:cBhvr>
                                      <p:to>
                                        <p:strVal val="visible"/>
                                      </p:to>
                                    </p:set>
                                    <p:anim calcmode="lin" valueType="num">
                                      <p:cBhvr>
                                        <p:cTn id="7" dur="500" fill="hold"/>
                                        <p:tgtEl>
                                          <p:spTgt spid="267267">
                                            <p:bg/>
                                          </p:spTgt>
                                        </p:tgtEl>
                                        <p:attrNameLst>
                                          <p:attrName>ppt_w</p:attrName>
                                        </p:attrNameLst>
                                      </p:cBhvr>
                                      <p:tavLst>
                                        <p:tav tm="0">
                                          <p:val>
                                            <p:fltVal val="0"/>
                                          </p:val>
                                        </p:tav>
                                        <p:tav tm="100000">
                                          <p:val>
                                            <p:strVal val="#ppt_w"/>
                                          </p:val>
                                        </p:tav>
                                      </p:tavLst>
                                    </p:anim>
                                    <p:anim calcmode="lin" valueType="num">
                                      <p:cBhvr>
                                        <p:cTn id="8" dur="500" fill="hold"/>
                                        <p:tgtEl>
                                          <p:spTgt spid="267267">
                                            <p:bg/>
                                          </p:spTgt>
                                        </p:tgtEl>
                                        <p:attrNameLst>
                                          <p:attrName>ppt_h</p:attrName>
                                        </p:attrNameLst>
                                      </p:cBhvr>
                                      <p:tavLst>
                                        <p:tav tm="0">
                                          <p:val>
                                            <p:fltVal val="0"/>
                                          </p:val>
                                        </p:tav>
                                        <p:tav tm="100000">
                                          <p:val>
                                            <p:strVal val="#ppt_h"/>
                                          </p:val>
                                        </p:tav>
                                      </p:tavLst>
                                    </p:anim>
                                    <p:anim calcmode="lin" valueType="num">
                                      <p:cBhvr>
                                        <p:cTn id="9" dur="500" fill="hold"/>
                                        <p:tgtEl>
                                          <p:spTgt spid="267267">
                                            <p:bg/>
                                          </p:spTgt>
                                        </p:tgtEl>
                                        <p:attrNameLst>
                                          <p:attrName>style.rotation</p:attrName>
                                        </p:attrNameLst>
                                      </p:cBhvr>
                                      <p:tavLst>
                                        <p:tav tm="0">
                                          <p:val>
                                            <p:fltVal val="360"/>
                                          </p:val>
                                        </p:tav>
                                        <p:tav tm="100000">
                                          <p:val>
                                            <p:fltVal val="0"/>
                                          </p:val>
                                        </p:tav>
                                      </p:tavLst>
                                    </p:anim>
                                    <p:animEffect transition="in" filter="fade">
                                      <p:cBhvr>
                                        <p:cTn id="10" dur="500"/>
                                        <p:tgtEl>
                                          <p:spTgt spid="267267">
                                            <p:bg/>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67267">
                                            <p:txEl>
                                              <p:pRg st="1" end="1"/>
                                            </p:txEl>
                                          </p:spTgt>
                                        </p:tgtEl>
                                        <p:attrNameLst>
                                          <p:attrName>style.visibility</p:attrName>
                                        </p:attrNameLst>
                                      </p:cBhvr>
                                      <p:to>
                                        <p:strVal val="visible"/>
                                      </p:to>
                                    </p:set>
                                    <p:anim calcmode="lin" valueType="num">
                                      <p:cBhvr>
                                        <p:cTn id="15" dur="500" fill="hold"/>
                                        <p:tgtEl>
                                          <p:spTgt spid="26726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7267">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67267">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67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سكنى الروح القدس</a:t>
            </a:r>
            <a:endParaRPr kumimoji="0" lang="en-US" dirty="0">
              <a:latin typeface="Arial" panose="020B0604020202020204" pitchFamily="34" charset="0"/>
              <a:ea typeface="ＭＳ Ｐゴシック" charset="0"/>
              <a:cs typeface="Arial" panose="020B0604020202020204" pitchFamily="34"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dirty="0">
                <a:latin typeface="Arial" panose="020B0604020202020204" pitchFamily="34" charset="0"/>
                <a:ea typeface="ＭＳ Ｐゴシック" charset="0"/>
                <a:cs typeface="Arial" panose="020B0604020202020204" pitchFamily="34" charset="0"/>
              </a:rPr>
              <a:t>رومية 8: 9</a:t>
            </a:r>
            <a:endParaRPr kumimoji="0" lang="en-US" dirty="0">
              <a:latin typeface="Arial" panose="020B0604020202020204" pitchFamily="34" charset="0"/>
              <a:ea typeface="ＭＳ Ｐゴシック" charset="0"/>
              <a:cs typeface="Arial" panose="020B0604020202020204" pitchFamily="34" charset="0"/>
            </a:endParaRPr>
          </a:p>
          <a:p>
            <a:pPr marL="0" indent="0" algn="r" eaLnBrk="1" hangingPunct="1">
              <a:buFont typeface="Wingdings" charset="0"/>
              <a:buNone/>
            </a:pPr>
            <a:r>
              <a:rPr kumimoji="0" lang="ar-JO" dirty="0">
                <a:latin typeface="Arial" panose="020B0604020202020204" pitchFamily="34" charset="0"/>
                <a:ea typeface="ＭＳ Ｐゴシック" charset="0"/>
                <a:cs typeface="Arial" panose="020B0604020202020204" pitchFamily="34" charset="0"/>
              </a:rPr>
              <a:t>وأما أنتم فلستم في الجسد بل في الروح إن كان روح الله </a:t>
            </a:r>
            <a:r>
              <a:rPr kumimoji="0" lang="ar-JO" u="sng" dirty="0">
                <a:latin typeface="Arial" panose="020B0604020202020204" pitchFamily="34" charset="0"/>
                <a:ea typeface="ＭＳ Ｐゴシック" charset="0"/>
                <a:cs typeface="Arial" panose="020B0604020202020204" pitchFamily="34" charset="0"/>
              </a:rPr>
              <a:t>ساكناً</a:t>
            </a:r>
            <a:r>
              <a:rPr kumimoji="0" lang="ar-JO" dirty="0">
                <a:latin typeface="Arial" panose="020B0604020202020204" pitchFamily="34" charset="0"/>
                <a:ea typeface="ＭＳ Ｐゴシック" charset="0"/>
                <a:cs typeface="Arial" panose="020B0604020202020204" pitchFamily="34" charset="0"/>
              </a:rPr>
              <a:t> فيكم ولكن إن كان أحد ليس له روح المسيح فذلك ليس له</a:t>
            </a:r>
            <a:endParaRPr kumimoji="0" lang="en-US" dirty="0">
              <a:latin typeface="Arial" panose="020B0604020202020204" pitchFamily="34" charset="0"/>
              <a:ea typeface="ＭＳ Ｐゴシック" charset="0"/>
              <a:cs typeface="Arial" panose="020B0604020202020204" pitchFamily="34" charset="0"/>
            </a:endParaRPr>
          </a:p>
          <a:p>
            <a:pPr marL="0" indent="0" eaLnBrk="1" hangingPunct="1">
              <a:buFont typeface="Wingdings" charset="0"/>
              <a:buNone/>
            </a:pPr>
            <a:endParaRPr kumimoji="0" lang="en-US" dirty="0">
              <a:latin typeface="Arial" panose="020B0604020202020204" pitchFamily="34" charset="0"/>
              <a:ea typeface="ＭＳ Ｐゴシック" charset="0"/>
              <a:cs typeface="Arial" panose="020B0604020202020204" pitchFamily="34" charset="0"/>
            </a:endParaRPr>
          </a:p>
        </p:txBody>
      </p:sp>
      <p:sp>
        <p:nvSpPr>
          <p:cNvPr id="287747"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a:xfrm>
            <a:off x="685800" y="2420938"/>
            <a:ext cx="7772400" cy="1970087"/>
          </a:xfrm>
        </p:spPr>
        <p:txBody>
          <a:bodyPr/>
          <a:lstStyle/>
          <a:p>
            <a:pPr algn="r" rtl="1"/>
            <a:r>
              <a:rPr kumimoji="0" lang="ar-JO" sz="4400" b="1" dirty="0">
                <a:latin typeface="Arial" panose="020B0604020202020204" pitchFamily="34" charset="0"/>
                <a:ea typeface="宋体" charset="0"/>
                <a:cs typeface="Arial" panose="020B0604020202020204" pitchFamily="34" charset="0"/>
              </a:rPr>
              <a:t>هل هناك إمكانية للطبيعة المؤقتة للسكنى؟</a:t>
            </a:r>
            <a:endParaRPr kumimoji="0" lang="en-US" sz="4400" b="1" dirty="0">
              <a:latin typeface="Arial" panose="020B0604020202020204" pitchFamily="34" charset="0"/>
              <a:ea typeface="ＭＳ Ｐゴシック" charset="0"/>
              <a:cs typeface="Arial" panose="020B0604020202020204" pitchFamily="34" charset="0"/>
            </a:endParaRPr>
          </a:p>
        </p:txBody>
      </p:sp>
      <p:sp>
        <p:nvSpPr>
          <p:cNvPr id="299014" name="Rectangle 6"/>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kumimoji="1" lang="ar-JO"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panose="020B0604020202020204" pitchFamily="34" charset="0"/>
                <a:ea typeface="宋体" charset="0"/>
                <a:cs typeface="Arial" panose="020B0604020202020204" pitchFamily="34" charset="0"/>
              </a:rPr>
              <a:t>مواضيع جدلية حول سكنى الروح القدس</a:t>
            </a:r>
            <a:r>
              <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panose="020B0604020202020204" pitchFamily="34" charset="0"/>
                <a:ea typeface="宋体" charset="0"/>
                <a:cs typeface="Arial" panose="020B0604020202020204" pitchFamily="34" charset="0"/>
              </a:rPr>
              <a:t> </a:t>
            </a:r>
          </a:p>
        </p:txBody>
      </p:sp>
      <p:pic>
        <p:nvPicPr>
          <p:cNvPr id="289795" name="Picture 8"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anim calcmode="lin" valueType="num">
                                      <p:cBhvr>
                                        <p:cTn id="7" dur="500" fill="hold"/>
                                        <p:tgtEl>
                                          <p:spTgt spid="299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901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9901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99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5" descr="CART03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09563"/>
            <a:ext cx="61722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0" name="Rectangle 2"/>
          <p:cNvSpPr>
            <a:spLocks noGrp="1" noChangeArrowheads="1"/>
          </p:cNvSpPr>
          <p:nvPr>
            <p:ph type="title" idx="4294967295"/>
          </p:nvPr>
        </p:nvSpPr>
        <p:spPr>
          <a:xfrm>
            <a:off x="4343400" y="2209800"/>
            <a:ext cx="3276600" cy="3581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ko-KR" sz="3600" dirty="0">
                <a:solidFill>
                  <a:schemeClr val="tx1"/>
                </a:solidFill>
                <a:effectLst/>
                <a:latin typeface="Arial" charset="0"/>
                <a:ea typeface="굴림" charset="0"/>
                <a:cs typeface="굴림" charset="0"/>
              </a:rPr>
              <a:t>إنجاز           سكنى          الروح</a:t>
            </a:r>
            <a:endParaRPr lang="en-US" sz="3600" dirty="0">
              <a:solidFill>
                <a:schemeClr val="tx1"/>
              </a:solidFill>
              <a:effectLst/>
              <a:latin typeface="Arial" charset="0"/>
              <a:ea typeface="ＭＳ Ｐゴシック" charset="0"/>
            </a:endParaRPr>
          </a:p>
        </p:txBody>
      </p:sp>
      <p:sp>
        <p:nvSpPr>
          <p:cNvPr id="291843"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0"/>
                                        </p:tgtEl>
                                        <p:attrNameLst>
                                          <p:attrName>style.visibility</p:attrName>
                                        </p:attrNameLst>
                                      </p:cBhvr>
                                      <p:to>
                                        <p:strVal val="visible"/>
                                      </p:to>
                                    </p:set>
                                    <p:anim calcmode="discrete" valueType="clr">
                                      <p:cBhvr override="childStyle">
                                        <p:cTn id="7" dur="80"/>
                                        <p:tgtEl>
                                          <p:spTgt spid="2682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0"/>
                                        </p:tgtEl>
                                        <p:attrNameLst>
                                          <p:attrName>fillcolor</p:attrName>
                                        </p:attrNameLst>
                                      </p:cBhvr>
                                      <p:tavLst>
                                        <p:tav tm="0">
                                          <p:val>
                                            <p:clrVal>
                                              <a:schemeClr val="accent2"/>
                                            </p:clrVal>
                                          </p:val>
                                        </p:tav>
                                        <p:tav tm="50000">
                                          <p:val>
                                            <p:clrVal>
                                              <a:schemeClr val="hlink"/>
                                            </p:clrVal>
                                          </p:val>
                                        </p:tav>
                                      </p:tavLst>
                                    </p:anim>
                                    <p:set>
                                      <p:cBhvr>
                                        <p:cTn id="9" dur="80"/>
                                        <p:tgtEl>
                                          <p:spTgt spid="2682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rot="16200000">
            <a:off x="-1828800" y="2438400"/>
            <a:ext cx="6096000" cy="1676400"/>
          </a:xfrm>
          <a:solidFill>
            <a:srgbClr val="0000FF"/>
          </a:solidFill>
        </p:spPr>
        <p:txBody>
          <a:bodyPr/>
          <a:lstStyle/>
          <a:p>
            <a:pPr>
              <a:defRPr/>
            </a:pPr>
            <a:r>
              <a:rPr lang="ar-JO" sz="6000" b="0" dirty="0">
                <a:latin typeface="Arial" panose="020B0604020202020204" pitchFamily="34" charset="0"/>
                <a:ea typeface="ＭＳ Ｐゴシック" charset="0"/>
                <a:cs typeface="Arial" panose="020B0604020202020204" pitchFamily="34" charset="0"/>
              </a:rPr>
              <a:t>سكنى               الروح القدس</a:t>
            </a:r>
            <a:endParaRPr lang="en-US" sz="6000" b="0" dirty="0">
              <a:latin typeface="Arial" panose="020B0604020202020204" pitchFamily="34" charset="0"/>
              <a:ea typeface="ＭＳ Ｐゴシック" charset="0"/>
              <a:cs typeface="Arial" panose="020B0604020202020204" pitchFamily="34" charset="0"/>
            </a:endParaRPr>
          </a:p>
        </p:txBody>
      </p:sp>
      <p:grpSp>
        <p:nvGrpSpPr>
          <p:cNvPr id="227330" name="Group 8"/>
          <p:cNvGrpSpPr>
            <a:grpSpLocks/>
          </p:cNvGrpSpPr>
          <p:nvPr/>
        </p:nvGrpSpPr>
        <p:grpSpPr bwMode="auto">
          <a:xfrm>
            <a:off x="2590800" y="914400"/>
            <a:ext cx="5791200" cy="4876800"/>
            <a:chOff x="1632" y="576"/>
            <a:chExt cx="3648" cy="3072"/>
          </a:xfrm>
        </p:grpSpPr>
        <p:sp>
          <p:nvSpPr>
            <p:cNvPr id="227331" name="Rectangle 7"/>
            <p:cNvSpPr>
              <a:spLocks noChangeArrowheads="1"/>
            </p:cNvSpPr>
            <p:nvPr/>
          </p:nvSpPr>
          <p:spPr bwMode="auto">
            <a:xfrm>
              <a:off x="1632" y="576"/>
              <a:ext cx="3648" cy="3072"/>
            </a:xfrm>
            <a:prstGeom prst="rect">
              <a:avLst/>
            </a:prstGeom>
            <a:solidFill>
              <a:srgbClr val="FF0DFF"/>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227332" name="Picture 6" descr="CRBAP0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 y="672"/>
              <a:ext cx="3364" cy="2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54978">
                                            <p:txEl>
                                              <p:charRg st="4294967295" end="4294967295"/>
                                            </p:txEl>
                                          </p:spTgt>
                                        </p:tgtEl>
                                        <p:attrNameLst>
                                          <p:attrName>style.visibility</p:attrName>
                                        </p:attrNameLst>
                                      </p:cBhvr>
                                      <p:to>
                                        <p:strVal val="visible"/>
                                      </p:to>
                                    </p:set>
                                    <p:anim by="(-#ppt_w*2)" calcmode="lin" valueType="num">
                                      <p:cBhvr rctx="PPT">
                                        <p:cTn id="7" dur="500" autoRev="1" fill="hold">
                                          <p:stCondLst>
                                            <p:cond delay="0"/>
                                          </p:stCondLst>
                                        </p:cTn>
                                        <p:tgtEl>
                                          <p:spTgt spid="254978">
                                            <p:txEl>
                                              <p:charRg st="4294967295" end="4294967295"/>
                                            </p:txEl>
                                          </p:spTgt>
                                        </p:tgtEl>
                                        <p:attrNameLst>
                                          <p:attrName>ppt_w</p:attrName>
                                        </p:attrNameLst>
                                      </p:cBhvr>
                                    </p:anim>
                                    <p:anim by="(#ppt_w*0.50)" calcmode="lin" valueType="num">
                                      <p:cBhvr>
                                        <p:cTn id="8" dur="500" decel="50000" autoRev="1" fill="hold">
                                          <p:stCondLst>
                                            <p:cond delay="0"/>
                                          </p:stCondLst>
                                        </p:cTn>
                                        <p:tgtEl>
                                          <p:spTgt spid="254978">
                                            <p:txEl>
                                              <p:charRg st="4294967295" end="4294967295"/>
                                            </p:txEl>
                                          </p:spTgt>
                                        </p:tgtEl>
                                        <p:attrNameLst>
                                          <p:attrName>ppt_x</p:attrName>
                                        </p:attrNameLst>
                                      </p:cBhvr>
                                    </p:anim>
                                    <p:anim from="(-#ppt_h/2)" to="(#ppt_y)" calcmode="lin" valueType="num">
                                      <p:cBhvr>
                                        <p:cTn id="9" dur="1000" fill="hold">
                                          <p:stCondLst>
                                            <p:cond delay="0"/>
                                          </p:stCondLst>
                                        </p:cTn>
                                        <p:tgtEl>
                                          <p:spTgt spid="254978">
                                            <p:txEl>
                                              <p:charRg st="4294967295" end="4294967295"/>
                                            </p:txEl>
                                          </p:spTgt>
                                        </p:tgtEl>
                                        <p:attrNameLst>
                                          <p:attrName>ppt_y</p:attrName>
                                        </p:attrNameLst>
                                      </p:cBhvr>
                                    </p:anim>
                                    <p:animRot by="21600000">
                                      <p:cBhvr>
                                        <p:cTn id="10" dur="1000" fill="hold">
                                          <p:stCondLst>
                                            <p:cond delay="0"/>
                                          </p:stCondLst>
                                        </p:cTn>
                                        <p:tgtEl>
                                          <p:spTgt spid="254978">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sz="half" idx="1"/>
          </p:nvPr>
        </p:nvSpPr>
        <p:spPr>
          <a:xfrm>
            <a:off x="4343400" y="2971800"/>
            <a:ext cx="4267200" cy="3124200"/>
          </a:xfrm>
        </p:spPr>
        <p:txBody>
          <a:bodyPr/>
          <a:lstStyle/>
          <a:p>
            <a:pPr marL="533400" indent="-533400">
              <a:lnSpc>
                <a:spcPct val="90000"/>
              </a:lnSpc>
              <a:defRPr/>
            </a:pPr>
            <a:endParaRPr lang="en-US" altLang="ko-KR" sz="32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pitchFamily="8" charset="-128"/>
              <a:cs typeface="Arial" panose="020B0604020202020204" pitchFamily="34" charset="0"/>
            </a:endParaRPr>
          </a:p>
          <a:p>
            <a:pPr marL="533400" indent="-533400" algn="r" rtl="1">
              <a:lnSpc>
                <a:spcPct val="90000"/>
              </a:lnSpc>
              <a:defRPr/>
            </a:pPr>
            <a:r>
              <a:rPr lang="ar-JO" altLang="ko-KR" sz="32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pitchFamily="8" charset="-128"/>
                <a:cs typeface="Arial" panose="020B0604020202020204" pitchFamily="34" charset="0"/>
              </a:rPr>
              <a:t>حضور المسيح الموعود (يوحنا 14: 17-20)</a:t>
            </a:r>
            <a:endParaRPr lang="en-US" sz="32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pitchFamily="8" charset="-128"/>
              <a:cs typeface="Arial" panose="020B0604020202020204" pitchFamily="34" charset="0"/>
            </a:endParaRPr>
          </a:p>
          <a:p>
            <a:pPr marL="533400" indent="-533400" algn="r" rtl="1">
              <a:lnSpc>
                <a:spcPct val="90000"/>
              </a:lnSpc>
              <a:defRPr/>
            </a:pPr>
            <a:r>
              <a:rPr lang="ar-JO" sz="32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pitchFamily="8" charset="-128"/>
                <a:cs typeface="Arial" panose="020B0604020202020204" pitchFamily="34" charset="0"/>
              </a:rPr>
              <a:t>الروح القدس يمجد المسيح ويعلم عنه              (يوحنا 16: 13-15)</a:t>
            </a:r>
            <a:endParaRPr lang="en-US" sz="32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pitchFamily="8" charset="-128"/>
              <a:cs typeface="Arial" panose="020B0604020202020204" pitchFamily="34" charset="0"/>
            </a:endParaRPr>
          </a:p>
        </p:txBody>
      </p:sp>
      <p:pic>
        <p:nvPicPr>
          <p:cNvPr id="297986" name="Picture 6" descr="RELI00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813175"/>
            <a:ext cx="304165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987" name="Picture 7" descr="RELI005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457200"/>
            <a:ext cx="207803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0" name="Rectangle 6"/>
          <p:cNvSpPr>
            <a:spLocks noGrp="1" noChangeArrowheads="1"/>
          </p:cNvSpPr>
          <p:nvPr>
            <p:ph type="title" idx="4294967295"/>
          </p:nvPr>
        </p:nvSpPr>
        <p:spPr>
          <a:xfrm>
            <a:off x="250825" y="609600"/>
            <a:ext cx="5311775" cy="2667000"/>
          </a:xfrm>
        </p:spPr>
        <p:txBody>
          <a:bodyPr anchor="t"/>
          <a:lstStyle/>
          <a:p>
            <a:pPr>
              <a:lnSpc>
                <a:spcPct val="90000"/>
              </a:lnSpc>
              <a:spcBef>
                <a:spcPct val="20000"/>
              </a:spcBef>
              <a:buClr>
                <a:schemeClr val="tx2"/>
              </a:buClr>
              <a:defRPr/>
            </a:pPr>
            <a:br>
              <a:rPr lang="en-US" altLang="ko-KR" sz="40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charset="0"/>
                <a:cs typeface="Arial" panose="020B0604020202020204" pitchFamily="34" charset="0"/>
              </a:rPr>
            </a:br>
            <a:r>
              <a:rPr lang="ar-JO" altLang="ko-KR" sz="40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charset="0"/>
                <a:cs typeface="Arial" panose="020B0604020202020204" pitchFamily="34" charset="0"/>
              </a:rPr>
              <a:t>بكلمات أخرى فإن </a:t>
            </a:r>
            <a:br>
              <a:rPr lang="ar-JO" altLang="ko-KR" sz="40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charset="0"/>
                <a:cs typeface="Arial" panose="020B0604020202020204" pitchFamily="34" charset="0"/>
              </a:rPr>
            </a:br>
            <a:r>
              <a:rPr lang="ar-JO" altLang="ko-KR" sz="40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charset="0"/>
                <a:cs typeface="Arial" panose="020B0604020202020204" pitchFamily="34" charset="0"/>
              </a:rPr>
              <a:t>حضور المسيح مع المؤمنين هو من خلال السكنى الجماعية للروح القدس</a:t>
            </a:r>
            <a:endParaRPr lang="en-US" sz="4000" dirty="0">
              <a:solidFill>
                <a:schemeClr val="accent1"/>
              </a:solidFill>
              <a:effectLst>
                <a:outerShdw blurRad="44450" dist="88900" dir="2700000" algn="tl" rotWithShape="0">
                  <a:srgbClr val="000000">
                    <a:alpha val="80000"/>
                  </a:srgbClr>
                </a:outerShdw>
              </a:effectLst>
              <a:latin typeface="Arial" panose="020B0604020202020204" pitchFamily="34" charset="0"/>
              <a:ea typeface="굴림" charset="0"/>
              <a:cs typeface="Arial" panose="020B0604020202020204" pitchFamily="34" charset="0"/>
            </a:endParaRPr>
          </a:p>
        </p:txBody>
      </p:sp>
      <p:sp>
        <p:nvSpPr>
          <p:cNvPr id="297989"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2867">
                                            <p:txEl>
                                              <p:pRg st="1" end="1"/>
                                            </p:txEl>
                                          </p:spTgt>
                                        </p:tgtEl>
                                        <p:attrNameLst>
                                          <p:attrName>style.visibility</p:attrName>
                                        </p:attrNameLst>
                                      </p:cBhvr>
                                      <p:to>
                                        <p:strVal val="visible"/>
                                      </p:to>
                                    </p:set>
                                    <p:animEffect transition="in" filter="fade">
                                      <p:cBhvr>
                                        <p:cTn id="7" dur="1000"/>
                                        <p:tgtEl>
                                          <p:spTgt spid="292867">
                                            <p:txEl>
                                              <p:pRg st="1" end="1"/>
                                            </p:txEl>
                                          </p:spTgt>
                                        </p:tgtEl>
                                      </p:cBhvr>
                                    </p:animEffect>
                                    <p:anim calcmode="lin" valueType="num">
                                      <p:cBhvr>
                                        <p:cTn id="8" dur="1000" fill="hold"/>
                                        <p:tgtEl>
                                          <p:spTgt spid="29286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928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92867">
                                            <p:txEl>
                                              <p:pRg st="2" end="2"/>
                                            </p:txEl>
                                          </p:spTgt>
                                        </p:tgtEl>
                                        <p:attrNameLst>
                                          <p:attrName>style.visibility</p:attrName>
                                        </p:attrNameLst>
                                      </p:cBhvr>
                                      <p:to>
                                        <p:strVal val="visible"/>
                                      </p:to>
                                    </p:set>
                                    <p:animEffect transition="in" filter="fade">
                                      <p:cBhvr>
                                        <p:cTn id="14" dur="1000"/>
                                        <p:tgtEl>
                                          <p:spTgt spid="292867">
                                            <p:txEl>
                                              <p:pRg st="2" end="2"/>
                                            </p:txEl>
                                          </p:spTgt>
                                        </p:tgtEl>
                                      </p:cBhvr>
                                    </p:animEffect>
                                    <p:anim calcmode="lin" valueType="num">
                                      <p:cBhvr>
                                        <p:cTn id="15" dur="1000" fill="hold"/>
                                        <p:tgtEl>
                                          <p:spTgt spid="2928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928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0" y="4953000"/>
            <a:ext cx="9144000" cy="1676400"/>
          </a:xfrm>
        </p:spPr>
        <p:txBody>
          <a:bodyPr/>
          <a:lstStyle/>
          <a:p>
            <a:pPr>
              <a:defRPr/>
            </a:pPr>
            <a:r>
              <a:rPr kumimoji="0" lang="ar-JO"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panose="020B0604020202020204" pitchFamily="34" charset="0"/>
                <a:ea typeface="宋体" charset="0"/>
                <a:cs typeface="Arial" panose="020B0604020202020204" pitchFamily="34" charset="0"/>
              </a:rPr>
              <a:t>مواضيع جدلية حول سكنى الروح القدس </a:t>
            </a:r>
          </a:p>
        </p:txBody>
      </p:sp>
      <p:sp>
        <p:nvSpPr>
          <p:cNvPr id="307203" name="Rectangle 3"/>
          <p:cNvSpPr>
            <a:spLocks noGrp="1" noChangeArrowheads="1"/>
          </p:cNvSpPr>
          <p:nvPr>
            <p:ph type="body" idx="1"/>
          </p:nvPr>
        </p:nvSpPr>
        <p:spPr>
          <a:xfrm>
            <a:off x="38100" y="2138363"/>
            <a:ext cx="9070975" cy="12192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أليست الطاعة شرطاً للسكنى (أعمال 5: 32)</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7204" name="Text Box 4"/>
          <p:cNvSpPr txBox="1">
            <a:spLocks noChangeArrowheads="1"/>
          </p:cNvSpPr>
          <p:nvPr/>
        </p:nvSpPr>
        <p:spPr bwMode="auto">
          <a:xfrm>
            <a:off x="107950" y="3322638"/>
            <a:ext cx="907256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600" b="1" dirty="0">
                <a:latin typeface="Arial" panose="020B0604020202020204" pitchFamily="34" charset="0"/>
                <a:cs typeface="Arial" panose="020B0604020202020204" pitchFamily="34" charset="0"/>
              </a:rPr>
              <a:t>ونحن شهود له بهذه الأمور والروح القدس أيضاً الذي أعطاه الله للذين يطيعونه</a:t>
            </a:r>
            <a:endParaRPr lang="en-US" sz="3600" b="1" dirty="0">
              <a:latin typeface="Arial" panose="020B0604020202020204" pitchFamily="34" charset="0"/>
              <a:cs typeface="Arial" panose="020B0604020202020204" pitchFamily="34" charset="0"/>
            </a:endParaRPr>
          </a:p>
        </p:txBody>
      </p:sp>
      <p:pic>
        <p:nvPicPr>
          <p:cNvPr id="30003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anim calcmode="lin" valueType="num">
                                      <p:cBhvr>
                                        <p:cTn id="7" dur="500" fill="hold"/>
                                        <p:tgtEl>
                                          <p:spTgt spid="307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0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720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720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307204"/>
                                        </p:tgtEl>
                                        <p:attrNameLst>
                                          <p:attrName>style.visibility</p:attrName>
                                        </p:attrNameLst>
                                      </p:cBhvr>
                                      <p:to>
                                        <p:strVal val="visible"/>
                                      </p:to>
                                    </p:set>
                                    <p:anim calcmode="discrete" valueType="clr">
                                      <p:cBhvr override="childStyle">
                                        <p:cTn id="15" dur="80"/>
                                        <p:tgtEl>
                                          <p:spTgt spid="307204"/>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07204"/>
                                        </p:tgtEl>
                                        <p:attrNameLst>
                                          <p:attrName>fillcolor</p:attrName>
                                        </p:attrNameLst>
                                      </p:cBhvr>
                                      <p:tavLst>
                                        <p:tav tm="0">
                                          <p:val>
                                            <p:clrVal>
                                              <a:schemeClr val="accent2"/>
                                            </p:clrVal>
                                          </p:val>
                                        </p:tav>
                                        <p:tav tm="50000">
                                          <p:val>
                                            <p:clrVal>
                                              <a:schemeClr val="hlink"/>
                                            </p:clrVal>
                                          </p:val>
                                        </p:tav>
                                      </p:tavLst>
                                    </p:anim>
                                    <p:set>
                                      <p:cBhvr>
                                        <p:cTn id="17" dur="80"/>
                                        <p:tgtEl>
                                          <p:spTgt spid="3072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p:bldP spid="3072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eternal security Eph 1 SealedwithPromi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3"/>
          <p:cNvSpPr>
            <a:spLocks noGrp="1" noChangeArrowheads="1"/>
          </p:cNvSpPr>
          <p:nvPr>
            <p:ph type="body" sz="half" idx="1"/>
          </p:nvPr>
        </p:nvSpPr>
        <p:spPr>
          <a:xfrm>
            <a:off x="4284663" y="3068638"/>
            <a:ext cx="4824412" cy="3027362"/>
          </a:xfrm>
          <a:effectLst>
            <a:outerShdw blurRad="63500" dist="107763" dir="2700000" algn="ctr" rotWithShape="0">
              <a:schemeClr val="tx1">
                <a:alpha val="74998"/>
              </a:schemeClr>
            </a:outerShdw>
          </a:effectLst>
        </p:spPr>
        <p:txBody>
          <a:bodyPr anchor="ctr"/>
          <a:lstStyle/>
          <a:p>
            <a:pPr marL="533400" indent="-533400" algn="ctr" rtl="1">
              <a:lnSpc>
                <a:spcPct val="90000"/>
              </a:lnSpc>
              <a:defRPr/>
            </a:pPr>
            <a:r>
              <a:rPr lang="ar-JO" sz="4000" dirty="0">
                <a:solidFill>
                  <a:srgbClr val="FFFFFF"/>
                </a:solidFill>
                <a:latin typeface="Arial" panose="020B0604020202020204" pitchFamily="34" charset="0"/>
                <a:ea typeface="굴림" pitchFamily="8" charset="-128"/>
                <a:cs typeface="Arial" panose="020B0604020202020204" pitchFamily="34" charset="0"/>
              </a:rPr>
              <a:t>أول عمل طاعة للمؤمن هو الثقة بالعمل الكامل للمسيح</a:t>
            </a:r>
            <a:endParaRPr lang="en-US" sz="4000" dirty="0">
              <a:solidFill>
                <a:srgbClr val="FFFFFF"/>
              </a:solidFill>
              <a:latin typeface="Arial" panose="020B0604020202020204" pitchFamily="34" charset="0"/>
              <a:ea typeface="굴림" pitchFamily="8" charset="-128"/>
              <a:cs typeface="Arial" panose="020B0604020202020204" pitchFamily="34" charset="0"/>
            </a:endParaRPr>
          </a:p>
        </p:txBody>
      </p:sp>
      <p:sp>
        <p:nvSpPr>
          <p:cNvPr id="139270" name="Rectangle 6"/>
          <p:cNvSpPr>
            <a:spLocks noGrp="1" noChangeArrowheads="1"/>
          </p:cNvSpPr>
          <p:nvPr>
            <p:ph type="title" idx="4294967295"/>
          </p:nvPr>
        </p:nvSpPr>
        <p:spPr>
          <a:xfrm>
            <a:off x="250825" y="762000"/>
            <a:ext cx="8713788" cy="2667000"/>
          </a:xfrm>
          <a:effectLst>
            <a:outerShdw blurRad="63500" dist="107763" dir="2700000" algn="ctr" rotWithShape="0">
              <a:schemeClr val="tx1">
                <a:alpha val="74997"/>
              </a:schemeClr>
            </a:outerShdw>
          </a:effectLst>
        </p:spPr>
        <p:txBody>
          <a:bodyPr anchor="t"/>
          <a:lstStyle/>
          <a:p>
            <a:pPr algn="r">
              <a:lnSpc>
                <a:spcPct val="90000"/>
              </a:lnSpc>
              <a:spcBef>
                <a:spcPct val="20000"/>
              </a:spcBef>
              <a:buClr>
                <a:schemeClr val="tx2"/>
              </a:buClr>
              <a:defRPr/>
            </a:pPr>
            <a:r>
              <a:rPr lang="ar-JO" dirty="0">
                <a:solidFill>
                  <a:srgbClr val="FFFFFF"/>
                </a:solidFill>
                <a:effectLst/>
                <a:latin typeface="Arial" panose="020B0604020202020204" pitchFamily="34" charset="0"/>
                <a:cs typeface="Arial" panose="020B0604020202020204" pitchFamily="34" charset="0"/>
              </a:rPr>
              <a:t>الطاعة </a:t>
            </a:r>
            <a:r>
              <a:rPr lang="ar-JO" dirty="0">
                <a:solidFill>
                  <a:srgbClr val="FFC000"/>
                </a:solidFill>
                <a:effectLst/>
                <a:latin typeface="Arial" panose="020B0604020202020204" pitchFamily="34" charset="0"/>
                <a:cs typeface="Arial" panose="020B0604020202020204" pitchFamily="34" charset="0"/>
              </a:rPr>
              <a:t>المطلوبة للسكنى (أعمال 5: 32) </a:t>
            </a:r>
            <a:r>
              <a:rPr lang="ar-JO" dirty="0">
                <a:solidFill>
                  <a:srgbClr val="FFFFFF"/>
                </a:solidFill>
                <a:effectLst/>
                <a:latin typeface="Arial" panose="020B0604020202020204" pitchFamily="34" charset="0"/>
                <a:cs typeface="Arial" panose="020B0604020202020204" pitchFamily="34" charset="0"/>
              </a:rPr>
              <a:t>هي طاعة </a:t>
            </a:r>
            <a:r>
              <a:rPr lang="ar-JO" dirty="0">
                <a:solidFill>
                  <a:srgbClr val="F5F50F"/>
                </a:solidFill>
                <a:effectLst/>
                <a:latin typeface="Arial" panose="020B0604020202020204" pitchFamily="34" charset="0"/>
                <a:cs typeface="Arial" panose="020B0604020202020204" pitchFamily="34" charset="0"/>
              </a:rPr>
              <a:t>الإيمان بالمسيح</a:t>
            </a:r>
            <a:endParaRPr lang="en-US" dirty="0">
              <a:solidFill>
                <a:srgbClr val="F5F50F"/>
              </a:solidFill>
              <a:effectLst/>
              <a:latin typeface="Arial" panose="020B0604020202020204" pitchFamily="34" charset="0"/>
              <a:ea typeface="굴림" charset="0"/>
              <a:cs typeface="Arial" panose="020B0604020202020204" pitchFamily="34" charset="0"/>
            </a:endParaRPr>
          </a:p>
        </p:txBody>
      </p:sp>
      <p:sp>
        <p:nvSpPr>
          <p:cNvPr id="302084"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xvi</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II. 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p>
        </p:txBody>
      </p:sp>
      <p:sp>
        <p:nvSpPr>
          <p:cNvPr id="304130" name="Picture 2"/>
          <p:cNvSpPr>
            <a:spLocks noChangeAspect="1"/>
          </p:cNvSpPr>
          <p:nvPr/>
        </p:nvSpPr>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0413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4211638" cy="4221163"/>
          </a:xfrm>
        </p:spPr>
        <p:txBody>
          <a:bodyPr/>
          <a:lstStyle/>
          <a:p>
            <a:pPr>
              <a:defRPr/>
            </a:pPr>
            <a:br>
              <a:rPr lang="en-US" sz="3200" b="1" dirty="0">
                <a:solidFill>
                  <a:srgbClr val="FFFFFF"/>
                </a:solidFill>
                <a:effectLst>
                  <a:glow rad="101600">
                    <a:srgbClr val="000000">
                      <a:alpha val="75000"/>
                    </a:srgbClr>
                  </a:glow>
                </a:effectLst>
              </a:rPr>
            </a:br>
            <a:r>
              <a:rPr lang="ar-JO" sz="3200" b="1" dirty="0">
                <a:solidFill>
                  <a:srgbClr val="FFFFFF"/>
                </a:solidFill>
                <a:effectLst>
                  <a:glow rad="101600">
                    <a:srgbClr val="000000">
                      <a:alpha val="75000"/>
                    </a:srgbClr>
                  </a:glow>
                </a:effectLst>
              </a:rPr>
              <a:t>1 صم 16: 14</a:t>
            </a:r>
            <a:br>
              <a:rPr lang="ar-JO" sz="3200" b="1" dirty="0">
                <a:solidFill>
                  <a:srgbClr val="FFFFFF"/>
                </a:solidFill>
                <a:effectLst>
                  <a:glow rad="101600">
                    <a:srgbClr val="000000">
                      <a:alpha val="75000"/>
                    </a:srgbClr>
                  </a:glow>
                </a:effectLst>
              </a:rPr>
            </a:br>
            <a:r>
              <a:rPr lang="ar-JO" sz="3200" b="1" dirty="0">
                <a:solidFill>
                  <a:srgbClr val="FFFFFF"/>
                </a:solidFill>
                <a:effectLst>
                  <a:glow rad="101600">
                    <a:srgbClr val="000000">
                      <a:alpha val="75000"/>
                    </a:srgbClr>
                  </a:glow>
                </a:effectLst>
              </a:rPr>
              <a:t>وذهب روح الرب </a:t>
            </a:r>
            <a:br>
              <a:rPr lang="ar-JO" sz="3200" b="1" dirty="0">
                <a:solidFill>
                  <a:srgbClr val="FFFFFF"/>
                </a:solidFill>
                <a:effectLst>
                  <a:glow rad="101600">
                    <a:srgbClr val="000000">
                      <a:alpha val="75000"/>
                    </a:srgbClr>
                  </a:glow>
                </a:effectLst>
              </a:rPr>
            </a:br>
            <a:r>
              <a:rPr lang="ar-JO" sz="3200" b="1" dirty="0">
                <a:solidFill>
                  <a:srgbClr val="FFFFFF"/>
                </a:solidFill>
                <a:effectLst>
                  <a:glow rad="101600">
                    <a:srgbClr val="000000">
                      <a:alpha val="75000"/>
                    </a:srgbClr>
                  </a:glow>
                </a:effectLst>
              </a:rPr>
              <a:t>من عند شاول </a:t>
            </a:r>
            <a:br>
              <a:rPr lang="ar-JO" sz="3200" b="1" dirty="0">
                <a:solidFill>
                  <a:srgbClr val="FFFFFF"/>
                </a:solidFill>
                <a:effectLst>
                  <a:glow rad="101600">
                    <a:srgbClr val="000000">
                      <a:alpha val="75000"/>
                    </a:srgbClr>
                  </a:glow>
                </a:effectLst>
              </a:rPr>
            </a:br>
            <a:r>
              <a:rPr lang="ar-JO" sz="3200" b="1" dirty="0">
                <a:solidFill>
                  <a:srgbClr val="FFFFFF"/>
                </a:solidFill>
                <a:effectLst>
                  <a:glow rad="101600">
                    <a:srgbClr val="000000">
                      <a:alpha val="75000"/>
                    </a:srgbClr>
                  </a:glow>
                </a:effectLst>
              </a:rPr>
              <a:t>وبغته روح رديء </a:t>
            </a:r>
            <a:br>
              <a:rPr lang="ar-JO" sz="3200" b="1" dirty="0">
                <a:solidFill>
                  <a:srgbClr val="FFFFFF"/>
                </a:solidFill>
                <a:effectLst>
                  <a:glow rad="101600">
                    <a:srgbClr val="000000">
                      <a:alpha val="75000"/>
                    </a:srgbClr>
                  </a:glow>
                </a:effectLst>
              </a:rPr>
            </a:br>
            <a:r>
              <a:rPr lang="ar-JO" sz="3200" b="1" dirty="0">
                <a:solidFill>
                  <a:srgbClr val="FFFFFF"/>
                </a:solidFill>
                <a:effectLst>
                  <a:glow rad="101600">
                    <a:srgbClr val="000000">
                      <a:alpha val="75000"/>
                    </a:srgbClr>
                  </a:glow>
                </a:effectLst>
              </a:rPr>
              <a:t>من قبل الرب</a:t>
            </a:r>
            <a:endParaRPr lang="en-US" sz="3200" b="1" dirty="0">
              <a:solidFill>
                <a:srgbClr val="FFFFFF"/>
              </a:solidFill>
              <a:effectLst>
                <a:glow rad="101600">
                  <a:srgbClr val="000000">
                    <a:alpha val="75000"/>
                  </a:srgbClr>
                </a:glo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86025" y="6350"/>
            <a:ext cx="4173538" cy="277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9900" y="2349500"/>
            <a:ext cx="8278813" cy="3600450"/>
          </a:xfrm>
        </p:spPr>
        <p:txBody>
          <a:bodyPr/>
          <a:lstStyle/>
          <a:p>
            <a:pPr>
              <a:defRPr/>
            </a:pPr>
            <a:r>
              <a:rPr lang="ar-JO" sz="3600" dirty="0">
                <a:effectLst>
                  <a:outerShdw blurRad="50800" dist="101600" dir="2700000" algn="tl" rotWithShape="0">
                    <a:srgbClr val="000000">
                      <a:alpha val="79000"/>
                    </a:srgbClr>
                  </a:outerShdw>
                </a:effectLst>
              </a:rPr>
              <a:t>الأوقات التي </a:t>
            </a:r>
            <a:r>
              <a:rPr lang="ar-JO" sz="3600" dirty="0">
                <a:solidFill>
                  <a:srgbClr val="F5F50F"/>
                </a:solidFill>
                <a:effectLst>
                  <a:outerShdw blurRad="50800" dist="101600" dir="2700000" algn="tl" rotWithShape="0">
                    <a:srgbClr val="000000">
                      <a:alpha val="79000"/>
                    </a:srgbClr>
                  </a:outerShdw>
                </a:effectLst>
              </a:rPr>
              <a:t>سُحب فيها الروح </a:t>
            </a:r>
            <a:r>
              <a:rPr lang="ar-JO" sz="3600" dirty="0">
                <a:effectLst>
                  <a:outerShdw blurRad="50800" dist="101600" dir="2700000" algn="tl" rotWithShape="0">
                    <a:srgbClr val="000000">
                      <a:alpha val="79000"/>
                    </a:srgbClr>
                  </a:outerShdw>
                </a:effectLst>
              </a:rPr>
              <a:t>بسبب الخطية           (1 صم 16: 14؛ مز 51: 11)                       كلها حدثت </a:t>
            </a:r>
            <a:r>
              <a:rPr lang="ar-JO" sz="3600" dirty="0">
                <a:solidFill>
                  <a:srgbClr val="F5F50F"/>
                </a:solidFill>
                <a:effectLst>
                  <a:outerShdw blurRad="50800" dist="101600" dir="2700000" algn="tl" rotWithShape="0">
                    <a:srgbClr val="000000">
                      <a:alpha val="79000"/>
                    </a:srgbClr>
                  </a:outerShdw>
                </a:effectLst>
              </a:rPr>
              <a:t>قبل يوم الخمسين </a:t>
            </a:r>
            <a:r>
              <a:rPr lang="ar-JO" sz="3600" dirty="0">
                <a:effectLst>
                  <a:outerShdw blurRad="50800" dist="101600" dir="2700000" algn="tl" rotWithShape="0">
                    <a:srgbClr val="000000">
                      <a:alpha val="79000"/>
                    </a:srgbClr>
                  </a:outerShdw>
                </a:effectLst>
              </a:rPr>
              <a:t>عندما أُعطي بشكل دائم (أع 2؛ راجع يو 14: 16).</a:t>
            </a:r>
            <a:r>
              <a:rPr lang="en-US" sz="3600" dirty="0">
                <a:effectLst>
                  <a:outerShdw blurRad="50800" dist="101600" dir="2700000" algn="tl" rotWithShape="0">
                    <a:srgbClr val="000000">
                      <a:alpha val="79000"/>
                    </a:srgbClr>
                  </a:outerShdw>
                </a:effectLst>
              </a:rPr>
              <a:t> </a:t>
            </a:r>
          </a:p>
        </p:txBody>
      </p:sp>
      <p:sp>
        <p:nvSpPr>
          <p:cNvPr id="305155" name="TextBox 2"/>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F.</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3"/>
          <p:cNvSpPr>
            <a:spLocks noGrp="1" noChangeArrowheads="1"/>
          </p:cNvSpPr>
          <p:nvPr>
            <p:ph type="body" idx="1"/>
          </p:nvPr>
        </p:nvSpPr>
        <p:spPr>
          <a:xfrm>
            <a:off x="685800" y="2667000"/>
            <a:ext cx="8001000" cy="2286000"/>
          </a:xfrm>
        </p:spPr>
        <p:txBody>
          <a:bodyPr/>
          <a:lstStyle/>
          <a:p>
            <a:pPr algn="r" rtl="1">
              <a:lnSpc>
                <a:spcPct val="90000"/>
              </a:lnSpc>
            </a:pPr>
            <a:r>
              <a:rPr kumimoji="0" lang="ar-JO" b="1" dirty="0">
                <a:latin typeface="Arial" panose="020B0604020202020204" pitchFamily="34" charset="0"/>
                <a:ea typeface="宋体" charset="0"/>
                <a:cs typeface="Arial" panose="020B0604020202020204" pitchFamily="34" charset="0"/>
              </a:rPr>
              <a:t>ألا يدل تأخير الروح عن السامريين على أنه بعد الخلاص (أعمال 8: 14-17)؟</a:t>
            </a:r>
            <a:endParaRPr kumimoji="0" lang="en-US" dirty="0">
              <a:latin typeface="Arial" panose="020B0604020202020204" pitchFamily="34" charset="0"/>
              <a:ea typeface="ＭＳ Ｐゴシック" charset="0"/>
              <a:cs typeface="Arial" panose="020B0604020202020204" pitchFamily="34" charset="0"/>
            </a:endParaRPr>
          </a:p>
        </p:txBody>
      </p:sp>
      <p:sp>
        <p:nvSpPr>
          <p:cNvPr id="310276"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kumimoji="1" lang="ar-JO"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panose="020B0604020202020204" pitchFamily="34" charset="0"/>
                <a:ea typeface="宋体" charset="0"/>
                <a:cs typeface="Arial" panose="020B0604020202020204" pitchFamily="34" charset="0"/>
              </a:rPr>
              <a:t>مواضيع جدلية حول سكنى الروح القدس </a:t>
            </a:r>
            <a:endPar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panose="020B0604020202020204" pitchFamily="34" charset="0"/>
              <a:ea typeface="宋体" charset="0"/>
              <a:cs typeface="Arial" panose="020B0604020202020204" pitchFamily="34" charset="0"/>
            </a:endParaRPr>
          </a:p>
        </p:txBody>
      </p:sp>
      <p:pic>
        <p:nvPicPr>
          <p:cNvPr id="306179"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 calcmode="lin" valueType="num">
                                      <p:cBhvr>
                                        <p:cTn id="7" dur="500" fill="hold"/>
                                        <p:tgtEl>
                                          <p:spTgt spid="310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027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1027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10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876534524"/>
              </p:ext>
            </p:extLst>
          </p:nvPr>
        </p:nvGraphicFramePr>
        <p:xfrm>
          <a:off x="7" y="941389"/>
          <a:ext cx="9143994" cy="6024281"/>
        </p:xfrm>
        <a:graphic>
          <a:graphicData uri="http://schemas.openxmlformats.org/drawingml/2006/table">
            <a:tbl>
              <a:tblPr/>
              <a:tblGrid>
                <a:gridCol w="1403647">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074976">
                  <a:extLst>
                    <a:ext uri="{9D8B030D-6E8A-4147-A177-3AD203B41FA5}">
                      <a16:colId xmlns:a16="http://schemas.microsoft.com/office/drawing/2014/main" val="20002"/>
                    </a:ext>
                  </a:extLst>
                </a:gridCol>
                <a:gridCol w="1781762">
                  <a:extLst>
                    <a:ext uri="{9D8B030D-6E8A-4147-A177-3AD203B41FA5}">
                      <a16:colId xmlns:a16="http://schemas.microsoft.com/office/drawing/2014/main" val="20003"/>
                    </a:ext>
                  </a:extLst>
                </a:gridCol>
                <a:gridCol w="2083410">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متكلمين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مستمعين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علاقتها بالخلاص</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السبب</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٢: ١-٤</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الرسل</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غير</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 المخلصين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يوم الخمسين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لليهود من تحقيق </a:t>
                      </a:r>
                      <a:r>
                        <a:rPr lang="ar-SA" altLang="zh-CN" sz="2000" b="1" dirty="0" err="1">
                          <a:solidFill>
                            <a:srgbClr val="FFFFFF"/>
                          </a:solidFill>
                          <a:latin typeface="Arial" panose="020B0604020202020204" pitchFamily="34" charset="0"/>
                          <a:cs typeface="Arial" panose="020B0604020202020204" pitchFamily="34" charset="0"/>
                        </a:rPr>
                        <a:t>يوئيل</a:t>
                      </a:r>
                      <a:r>
                        <a:rPr lang="ar-SA" altLang="zh-CN" sz="2000" b="1" dirty="0">
                          <a:solidFill>
                            <a:srgbClr val="FFFFFF"/>
                          </a:solidFill>
                          <a:latin typeface="Arial" panose="020B0604020202020204" pitchFamily="34" charset="0"/>
                          <a:cs typeface="Arial" panose="020B0604020202020204" pitchFamily="34" charset="0"/>
                        </a:rPr>
                        <a:t> 2</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٨:</a:t>
                      </a:r>
                      <a:r>
                        <a:rPr lang="ar-SA" altLang="zh-CN" sz="2000" b="1" baseline="0" dirty="0">
                          <a:solidFill>
                            <a:srgbClr val="FFFFFF"/>
                          </a:solidFill>
                          <a:latin typeface="Arial" panose="020B0604020202020204" pitchFamily="34" charset="0"/>
                          <a:cs typeface="Arial" panose="020B0604020202020204" pitchFamily="34" charset="0"/>
                        </a:rPr>
                        <a:t> ١٤-١٧</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السامريون</a:t>
                      </a:r>
                      <a:endParaRPr kumimoji="0" lang="en-US" altLang="zh-CN" sz="2000" b="0"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من قبول الله لليهود للسامريين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١٠: ٤٤-٤٧</a:t>
                      </a:r>
                      <a:endParaRPr kumimoji="0" lang="en-US"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الوثنيون</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 </a:t>
                      </a:r>
                      <a:r>
                        <a:rPr lang="ar-SA" altLang="zh-CN" sz="2000" b="1" baseline="0" dirty="0" err="1">
                          <a:solidFill>
                            <a:srgbClr val="FFFFFF"/>
                          </a:solidFill>
                          <a:latin typeface="Arial" panose="020B0604020202020204" pitchFamily="34" charset="0"/>
                          <a:cs typeface="Arial" panose="020B0604020202020204" pitchFamily="34" charset="0"/>
                        </a:rPr>
                        <a:t>كرنيليوس</a:t>
                      </a:r>
                      <a:r>
                        <a:rPr lang="ar-SA" altLang="zh-CN" sz="2000" b="1" baseline="0" dirty="0">
                          <a:solidFill>
                            <a:srgbClr val="FFFFFF"/>
                          </a:solidFill>
                          <a:latin typeface="Arial" panose="020B0604020202020204" pitchFamily="34"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وآخرون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br>
                        <a:rPr lang="ar-SA" sz="2000">
                          <a:solidFill>
                            <a:schemeClr val="bg1"/>
                          </a:solidFill>
                          <a:effectLst/>
                          <a:latin typeface="Arial" panose="020B0604020202020204" pitchFamily="34" charset="0"/>
                          <a:cs typeface="Arial" panose="020B0604020202020204" pitchFamily="34" charset="0"/>
                        </a:rPr>
                      </a:br>
                      <a:r>
                        <a:rPr lang="ar-SA" sz="2000" kern="1200">
                          <a:solidFill>
                            <a:schemeClr val="bg1"/>
                          </a:solidFill>
                          <a:effectLst/>
                          <a:latin typeface="Arial" panose="020B0604020202020204" pitchFamily="34" charset="0"/>
                          <a:ea typeface="+mn-ea"/>
                          <a:cs typeface="Arial" panose="020B0604020202020204" pitchFamily="34" charset="0"/>
                        </a:rPr>
                        <a:t>تحقق من قبول الله لليهود للأمم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١٩: ١-٧</a:t>
                      </a:r>
                      <a:endParaRPr kumimoji="0" lang="en-US"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err="1">
                          <a:solidFill>
                            <a:srgbClr val="FFFFFF"/>
                          </a:solidFill>
                          <a:latin typeface="Arial" panose="020B0604020202020204" pitchFamily="34" charset="0"/>
                          <a:cs typeface="Arial" panose="020B0604020202020204" pitchFamily="34" charset="0"/>
                        </a:rPr>
                        <a:t>مؤمنيين</a:t>
                      </a:r>
                      <a:r>
                        <a:rPr lang="ar-SA" altLang="zh-CN" sz="2000" b="1" baseline="0" dirty="0">
                          <a:solidFill>
                            <a:srgbClr val="FFFFFF"/>
                          </a:solidFill>
                          <a:latin typeface="Arial" panose="020B0604020202020204" pitchFamily="34" charset="0"/>
                          <a:cs typeface="Arial" panose="020B0604020202020204" pitchFamily="34" charset="0"/>
                        </a:rPr>
                        <a:t> العهد القديم بالمسيح</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الذين بحاجة لتأكيد رسالة </a:t>
                      </a:r>
                      <a:r>
                        <a:rPr lang="ar-SA" altLang="zh-CN" sz="2000" b="1" dirty="0" err="1">
                          <a:solidFill>
                            <a:srgbClr val="FFFFFF"/>
                          </a:solidFill>
                          <a:latin typeface="Arial" panose="020B0604020202020204" pitchFamily="34" charset="0"/>
                          <a:cs typeface="Arial" panose="020B0604020202020204" pitchFamily="34" charset="0"/>
                        </a:rPr>
                        <a:t>الأنجيل</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r>
                        <a:rPr lang="ar-SA" sz="2000" kern="1200" dirty="0">
                          <a:solidFill>
                            <a:schemeClr val="bg1"/>
                          </a:solidFill>
                          <a:effectLst/>
                          <a:latin typeface="Arial" panose="020B0604020202020204" pitchFamily="34" charset="0"/>
                          <a:ea typeface="+mn-ea"/>
                          <a:cs typeface="Arial" panose="020B0604020202020204" pitchFamily="34" charset="0"/>
                        </a:rPr>
                        <a:t>تحقق من صحة رسالة الله لليهود من خلال بولس</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611503"/>
            <a:ext cx="9144000" cy="369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توسان</a:t>
            </a:r>
            <a:r>
              <a:rPr kumimoji="0" lang="ar-SA"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تعليق معرفة الكتاب المقدس ، ٢:٤٠٨ ، مقتبس)</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87457" name="Rectangle 2"/>
          <p:cNvSpPr>
            <a:spLocks noGrp="1" noChangeArrowheads="1"/>
          </p:cNvSpPr>
          <p:nvPr>
            <p:ph type="title" idx="4294967295"/>
          </p:nvPr>
        </p:nvSpPr>
        <p:spPr>
          <a:xfrm>
            <a:off x="0" y="59053"/>
            <a:ext cx="9144000" cy="487361"/>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SA" altLang="zh-CN" dirty="0">
                <a:solidFill>
                  <a:srgbClr val="FFFFFF"/>
                </a:solidFill>
                <a:latin typeface="Arial" charset="0"/>
                <a:ea typeface="ＭＳ Ｐゴシック" charset="0"/>
                <a:cs typeface="Arial" charset="0"/>
              </a:rPr>
              <a:t>التكلم بألسنة في أعمال الرسل</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2478" name="Text Box 123"/>
          <p:cNvSpPr txBox="1">
            <a:spLocks noChangeArrowheads="1"/>
          </p:cNvSpPr>
          <p:nvPr/>
        </p:nvSpPr>
        <p:spPr bwMode="auto">
          <a:xfrm>
            <a:off x="8382008"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١٢٣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32479" name="Picture 2" descr="dove-holy-spir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3A5DC60-1774-447F-1558-D6566BDA692E}"/>
              </a:ext>
            </a:extLst>
          </p:cNvPr>
          <p:cNvSpPr txBox="1"/>
          <p:nvPr/>
        </p:nvSpPr>
        <p:spPr>
          <a:xfrm>
            <a:off x="3873731" y="-1213658"/>
            <a:ext cx="184731" cy="369332"/>
          </a:xfrm>
          <a:prstGeom prst="rect">
            <a:avLst/>
          </a:prstGeom>
          <a:noFill/>
        </p:spPr>
        <p:txBody>
          <a:bodyPr wrap="none" rtlCol="0">
            <a:spAutoFit/>
          </a:bodyPr>
          <a:lstStyle/>
          <a:p>
            <a:endParaRPr lang="en-US" dirty="0"/>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7"/>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503761" cy="688538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كن صادقًا         أنه أثناء        وجود الروح     ربما تكون         قد أطفأته.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5286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لا تطفئوا الروح (1 تس 5: 19)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9318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تطفئوا الروح</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3000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3" descr="Earth"/>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0" y="19050"/>
            <a:ext cx="7696200" cy="5772150"/>
          </a:xfrm>
          <a:noFill/>
          <a:extLst>
            <a:ext uri="{909E8E84-426E-40dd-AFC4-6F175D3DCCD1}">
              <a14:hiddenFill xmlns:a14="http://schemas.microsoft.com/office/drawing/2010/main" xmlns="">
                <a:solidFill>
                  <a:srgbClr val="FFFFFF"/>
                </a:solidFill>
              </a14:hiddenFill>
            </a:ext>
          </a:extLst>
        </p:spPr>
      </p:pic>
      <p:sp>
        <p:nvSpPr>
          <p:cNvPr id="226313" name="Rectangle 9"/>
          <p:cNvSpPr>
            <a:spLocks noGrp="1" noChangeArrowheads="1"/>
          </p:cNvSpPr>
          <p:nvPr>
            <p:ph type="body" sz="half" idx="1"/>
          </p:nvPr>
        </p:nvSpPr>
        <p:spPr>
          <a:xfrm>
            <a:off x="1600200" y="2533650"/>
            <a:ext cx="5867400" cy="2952750"/>
          </a:xfrm>
        </p:spPr>
        <p:txBody>
          <a:bodyPr/>
          <a:lstStyle/>
          <a:p>
            <a:pPr marL="0" indent="0" algn="ctr">
              <a:buFontTx/>
              <a:buNone/>
              <a:defRPr/>
            </a:pPr>
            <a:r>
              <a:rPr lang="ar-JO" sz="6000" dirty="0">
                <a:solidFill>
                  <a:srgbClr val="FF0DFF"/>
                </a:solidFill>
                <a:ea typeface="ＭＳ Ｐゴシック" charset="0"/>
              </a:rPr>
              <a:t>الخلق</a:t>
            </a:r>
            <a:endParaRPr lang="en-US" sz="3600" dirty="0">
              <a:ea typeface="ＭＳ Ｐゴシック" charset="0"/>
            </a:endParaRPr>
          </a:p>
          <a:p>
            <a:pPr marL="0" indent="0" algn="ctr">
              <a:buFontTx/>
              <a:buNone/>
              <a:defRPr/>
            </a:pPr>
            <a:r>
              <a:rPr lang="ar-JO" sz="3600" dirty="0">
                <a:ea typeface="ＭＳ Ｐゴシック" charset="0"/>
              </a:rPr>
              <a:t>(تك 1: 2، أي 26: 13،            أش 32: 15)</a:t>
            </a:r>
            <a:endParaRPr lang="en-US" sz="3600" dirty="0">
              <a:ea typeface="ＭＳ Ｐゴシック" charset="0"/>
            </a:endParaRPr>
          </a:p>
        </p:txBody>
      </p:sp>
      <p:sp>
        <p:nvSpPr>
          <p:cNvPr id="226315" name="Rectangle 11"/>
          <p:cNvSpPr>
            <a:spLocks noGrp="1" noChangeArrowheads="1"/>
          </p:cNvSpPr>
          <p:nvPr>
            <p:ph type="title"/>
          </p:nvPr>
        </p:nvSpPr>
        <p:spPr>
          <a:xfrm>
            <a:off x="914400" y="188913"/>
            <a:ext cx="7772400" cy="1639887"/>
          </a:xfrm>
        </p:spPr>
        <p:txBody>
          <a:bodyPr/>
          <a:lstStyle/>
          <a:p>
            <a:pPr>
              <a:defRPr/>
            </a:pPr>
            <a:r>
              <a:rPr lang="ar-JO" sz="3600" dirty="0">
                <a:ea typeface="ＭＳ Ｐゴシック" charset="0"/>
              </a:rPr>
              <a:t>ثلاثة مجالات رئيسية لعمل الروح القدس           في العهد القديم</a:t>
            </a:r>
            <a:endParaRPr lang="en-US" sz="3600" dirty="0">
              <a:ea typeface="ＭＳ Ｐゴシック" charset="0"/>
            </a:endParaRPr>
          </a:p>
        </p:txBody>
      </p:sp>
      <p:sp>
        <p:nvSpPr>
          <p:cNvPr id="229380"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6315"/>
                                        </p:tgtEl>
                                        <p:attrNameLst>
                                          <p:attrName>style.visibility</p:attrName>
                                        </p:attrNameLst>
                                      </p:cBhvr>
                                      <p:to>
                                        <p:strVal val="visible"/>
                                      </p:to>
                                    </p:set>
                                    <p:anim calcmode="lin" valueType="num">
                                      <p:cBhvr>
                                        <p:cTn id="7" dur="500" fill="hold"/>
                                        <p:tgtEl>
                                          <p:spTgt spid="226315"/>
                                        </p:tgtEl>
                                        <p:attrNameLst>
                                          <p:attrName>ppt_w</p:attrName>
                                        </p:attrNameLst>
                                      </p:cBhvr>
                                      <p:tavLst>
                                        <p:tav tm="0">
                                          <p:val>
                                            <p:fltVal val="0"/>
                                          </p:val>
                                        </p:tav>
                                        <p:tav tm="100000">
                                          <p:val>
                                            <p:strVal val="#ppt_w"/>
                                          </p:val>
                                        </p:tav>
                                      </p:tavLst>
                                    </p:anim>
                                    <p:anim calcmode="lin" valueType="num">
                                      <p:cBhvr>
                                        <p:cTn id="8" dur="500" fill="hold"/>
                                        <p:tgtEl>
                                          <p:spTgt spid="226315"/>
                                        </p:tgtEl>
                                        <p:attrNameLst>
                                          <p:attrName>ppt_h</p:attrName>
                                        </p:attrNameLst>
                                      </p:cBhvr>
                                      <p:tavLst>
                                        <p:tav tm="0">
                                          <p:val>
                                            <p:fltVal val="0"/>
                                          </p:val>
                                        </p:tav>
                                        <p:tav tm="100000">
                                          <p:val>
                                            <p:strVal val="#ppt_h"/>
                                          </p:val>
                                        </p:tav>
                                      </p:tavLst>
                                    </p:anim>
                                    <p:animEffect transition="in" filter="fade">
                                      <p:cBhvr>
                                        <p:cTn id="9" dur="500"/>
                                        <p:tgtEl>
                                          <p:spTgt spid="2263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26313">
                                            <p:txEl>
                                              <p:pRg st="0" end="0"/>
                                            </p:txEl>
                                          </p:spTgt>
                                        </p:tgtEl>
                                        <p:attrNameLst>
                                          <p:attrName>style.visibility</p:attrName>
                                        </p:attrNameLst>
                                      </p:cBhvr>
                                      <p:to>
                                        <p:strVal val="visible"/>
                                      </p:to>
                                    </p:set>
                                    <p:anim calcmode="lin" valueType="num">
                                      <p:cBhvr>
                                        <p:cTn id="14" dur="500" fill="hold"/>
                                        <p:tgtEl>
                                          <p:spTgt spid="2263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6313">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226313">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2263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26313">
                                            <p:txEl>
                                              <p:pRg st="1" end="1"/>
                                            </p:txEl>
                                          </p:spTgt>
                                        </p:tgtEl>
                                        <p:attrNameLst>
                                          <p:attrName>style.visibility</p:attrName>
                                        </p:attrNameLst>
                                      </p:cBhvr>
                                      <p:to>
                                        <p:strVal val="visible"/>
                                      </p:to>
                                    </p:set>
                                    <p:anim calcmode="lin" valueType="num">
                                      <p:cBhvr>
                                        <p:cTn id="22" dur="500" fill="hold"/>
                                        <p:tgtEl>
                                          <p:spTgt spid="22631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26313">
                                            <p:txEl>
                                              <p:pRg st="1" end="1"/>
                                            </p:txEl>
                                          </p:spTgt>
                                        </p:tgtEl>
                                        <p:attrNameLst>
                                          <p:attrName>ppt_h</p:attrName>
                                        </p:attrNameLst>
                                      </p:cBhvr>
                                      <p:tavLst>
                                        <p:tav tm="0">
                                          <p:val>
                                            <p:fltVal val="0"/>
                                          </p:val>
                                        </p:tav>
                                        <p:tav tm="100000">
                                          <p:val>
                                            <p:strVal val="#ppt_h"/>
                                          </p:val>
                                        </p:tav>
                                      </p:tavLst>
                                    </p:anim>
                                    <p:anim calcmode="lin" valueType="num">
                                      <p:cBhvr>
                                        <p:cTn id="24" dur="500" fill="hold"/>
                                        <p:tgtEl>
                                          <p:spTgt spid="226313">
                                            <p:txEl>
                                              <p:pRg st="1" end="1"/>
                                            </p:txEl>
                                          </p:spTgt>
                                        </p:tgtEl>
                                        <p:attrNameLst>
                                          <p:attrName>style.rotation</p:attrName>
                                        </p:attrNameLst>
                                      </p:cBhvr>
                                      <p:tavLst>
                                        <p:tav tm="0">
                                          <p:val>
                                            <p:fltVal val="360"/>
                                          </p:val>
                                        </p:tav>
                                        <p:tav tm="100000">
                                          <p:val>
                                            <p:fltVal val="0"/>
                                          </p:val>
                                        </p:tav>
                                      </p:tavLst>
                                    </p:anim>
                                    <p:animEffect transition="in" filter="fade">
                                      <p:cBhvr>
                                        <p:cTn id="25" dur="500"/>
                                        <p:tgtEl>
                                          <p:spTgt spid="2263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3" grpId="0" build="p"/>
      <p:bldP spid="2263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ما علاقة مسحة الروح القدس بالسكنى؟</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kumimoji="1" lang="ar-JO"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panose="020B0604020202020204" pitchFamily="34" charset="0"/>
                <a:ea typeface="宋体" charset="0"/>
                <a:cs typeface="Arial" panose="020B0604020202020204" pitchFamily="34" charset="0"/>
              </a:rPr>
              <a:t>مواضيع جدلية حول سكنى الروح القدس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b="1" dirty="0">
                <a:latin typeface="Arial" panose="020B0604020202020204" pitchFamily="34" charset="0"/>
                <a:ea typeface="+mj-ea"/>
                <a:cs typeface="Arial" panose="020B0604020202020204" pitchFamily="34" charset="0"/>
              </a:rPr>
              <a:t>مسحة الرّوح</a:t>
            </a:r>
            <a:endParaRPr lang="en-US" b="1" dirty="0">
              <a:latin typeface="Arial" panose="020B0604020202020204" pitchFamily="34" charset="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SA" i="0" dirty="0">
                <a:latin typeface="Arial" panose="020B0604020202020204" pitchFamily="34" charset="0"/>
                <a:cs typeface="Arial" panose="020B0604020202020204" pitchFamily="34" charset="0"/>
              </a:rPr>
              <a:t>"وَأَمَّا أَنْتُمْ </a:t>
            </a:r>
            <a:r>
              <a:rPr lang="ar-SA" i="0" dirty="0">
                <a:solidFill>
                  <a:srgbClr val="FFFF00"/>
                </a:solidFill>
                <a:latin typeface="Arial" panose="020B0604020202020204" pitchFamily="34" charset="0"/>
                <a:cs typeface="Arial" panose="020B0604020202020204" pitchFamily="34" charset="0"/>
              </a:rPr>
              <a:t>فَلَكُمْ مَسْحَةٌ </a:t>
            </a:r>
            <a:r>
              <a:rPr lang="ar-SA" i="0" dirty="0">
                <a:latin typeface="Arial" panose="020B0604020202020204" pitchFamily="34" charset="0"/>
                <a:cs typeface="Arial" panose="020B0604020202020204" pitchFamily="34" charset="0"/>
              </a:rPr>
              <a:t>مِنَ ٱلْقُدُّوسِ</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وَتَعْلَمُونَ كُلَّ شَيْءٍ...</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٢٧ وَأَمَّا أَنْتُمْ </a:t>
            </a:r>
            <a:r>
              <a:rPr lang="ar-SA" i="0" dirty="0">
                <a:solidFill>
                  <a:srgbClr val="FFFF00"/>
                </a:solidFill>
                <a:latin typeface="Arial" panose="020B0604020202020204" pitchFamily="34" charset="0"/>
                <a:cs typeface="Arial" panose="020B0604020202020204" pitchFamily="34" charset="0"/>
              </a:rPr>
              <a:t>فَٱلْمَسْحَةُ ٱلَّتِي أَخَذْتُمُوهَا مِنْهُ ثَابِتَةٌ فِيكُمْ</a:t>
            </a:r>
            <a:r>
              <a:rPr lang="ar-SA" i="0" dirty="0">
                <a:latin typeface="Arial" panose="020B0604020202020204" pitchFamily="34" charset="0"/>
                <a:cs typeface="Arial" panose="020B0604020202020204" pitchFamily="34" charset="0"/>
              </a:rPr>
              <a:t>،</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وَلَا حَاجَةَ بِكُمْ إِلَى أَنْ يُعَلِّمَكُمْ أَحَدٌ،</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بَلْ كَمَا تُعَلِّمُكُمْ هَذِهِ ٱلْمَسْحَةُ عَيْنُهَا عَنْ كُلِّ شَيْءٍ،</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وَهِيَ حَقٌّ وَلَيْسَتْ كَذِبًا.</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كَمَا عَلَّمَتْكُمْ تَثْبُتُونَ فِيهِ."</a:t>
            </a:r>
            <a:endParaRPr lang="ar-JO" i="0" dirty="0">
              <a:latin typeface="Arial" panose="020B0604020202020204" pitchFamily="34" charset="0"/>
              <a:cs typeface="Arial" panose="020B0604020202020204" pitchFamily="34" charset="0"/>
            </a:endParaRPr>
          </a:p>
          <a:p>
            <a:pPr>
              <a:defRPr/>
            </a:pPr>
            <a:r>
              <a:rPr lang="ar-JO" i="0" dirty="0">
                <a:latin typeface="Arial" panose="020B0604020202020204" pitchFamily="34" charset="0"/>
                <a:ea typeface="+mn-ea"/>
                <a:cs typeface="Arial" panose="020B0604020202020204" pitchFamily="34" charset="0"/>
              </a:rPr>
              <a:t>(1 يوحنا 2: 20، 27).</a:t>
            </a:r>
            <a:endParaRPr lang="en-US" i="0"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70562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b="1" dirty="0">
                <a:latin typeface="Arial"/>
                <a:ea typeface="+mj-ea"/>
                <a:cs typeface="Arial"/>
              </a:rPr>
              <a:t>رايري يكتب عن المسحة</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defRPr/>
            </a:pPr>
            <a:r>
              <a:rPr lang="ar-SA" i="0" dirty="0">
                <a:latin typeface="Arial" panose="020B0604020202020204" pitchFamily="34" charset="0"/>
                <a:cs typeface="Arial" panose="020B0604020202020204" pitchFamily="34" charset="0"/>
              </a:rPr>
              <a:t>يكمن الفرق بين المسحة والسكنى</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غرضيهما المتميزين.</a:t>
            </a:r>
            <a:endParaRPr lang="ar-JO" i="0" dirty="0">
              <a:latin typeface="Arial" panose="020B0604020202020204" pitchFamily="34" charset="0"/>
              <a:cs typeface="Arial" panose="020B0604020202020204" pitchFamily="34" charset="0"/>
            </a:endParaRPr>
          </a:p>
          <a:p>
            <a:pPr>
              <a:defRPr/>
            </a:pPr>
            <a:r>
              <a:rPr lang="ar-SA" i="0" dirty="0">
                <a:solidFill>
                  <a:srgbClr val="FFFF00"/>
                </a:solidFill>
                <a:latin typeface="Arial" panose="020B0604020202020204" pitchFamily="34" charset="0"/>
                <a:cs typeface="Arial" panose="020B0604020202020204" pitchFamily="34" charset="0"/>
              </a:rPr>
              <a:t> فالسكنى </a:t>
            </a:r>
            <a:r>
              <a:rPr lang="ar-SA" i="0" dirty="0">
                <a:latin typeface="Arial" panose="020B0604020202020204" pitchFamily="34" charset="0"/>
                <a:cs typeface="Arial" panose="020B0604020202020204" pitchFamily="34" charset="0"/>
              </a:rPr>
              <a:t>تأتي </a:t>
            </a:r>
            <a:r>
              <a:rPr lang="ar-SA" i="0" dirty="0">
                <a:solidFill>
                  <a:srgbClr val="FFFF00"/>
                </a:solidFill>
                <a:latin typeface="Arial" panose="020B0604020202020204" pitchFamily="34" charset="0"/>
                <a:cs typeface="Arial" panose="020B0604020202020204" pitchFamily="34" charset="0"/>
              </a:rPr>
              <a:t>بحضور</a:t>
            </a:r>
            <a:r>
              <a:rPr lang="ar-SA" i="0" dirty="0">
                <a:latin typeface="Arial" panose="020B0604020202020204" pitchFamily="34" charset="0"/>
                <a:cs typeface="Arial" panose="020B0604020202020204" pitchFamily="34" charset="0"/>
              </a:rPr>
              <a:t> الله إلى حياة 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أما المسحة، فبقدر ما يتعلق الأمر بالمؤمن،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فهي </a:t>
            </a:r>
            <a:r>
              <a:rPr lang="ar-SA" i="0" dirty="0">
                <a:solidFill>
                  <a:srgbClr val="FFFF00"/>
                </a:solidFill>
                <a:latin typeface="Arial" panose="020B0604020202020204" pitchFamily="34" charset="0"/>
                <a:cs typeface="Arial" panose="020B0604020202020204" pitchFamily="34" charset="0"/>
              </a:rPr>
              <a:t>لكي يتعلم </a:t>
            </a:r>
            <a:r>
              <a:rPr lang="ar-SA" i="0" dirty="0">
                <a:latin typeface="Arial" panose="020B0604020202020204" pitchFamily="34" charset="0"/>
                <a:cs typeface="Arial" panose="020B0604020202020204" pitchFamily="34" charset="0"/>
              </a:rPr>
              <a:t>(1 يوحنا 2: 20، 27).</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الواقع،</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يبدو أن هذا هو الغرض الوحيد المحدد</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حالة المؤمن. </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83283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b="1" dirty="0">
                <a:latin typeface="Arial"/>
                <a:ea typeface="+mj-ea"/>
                <a:cs typeface="Arial"/>
              </a:rPr>
              <a:t>رايري يكتب عن المسحة</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r">
              <a:defRPr/>
            </a:pPr>
            <a:r>
              <a:rPr lang="ar-JO" i="0" dirty="0">
                <a:latin typeface="Arial"/>
                <a:ea typeface="+mn-ea"/>
                <a:cs typeface="Arial"/>
              </a:rPr>
              <a:t>يبدو أن الفرق بين المسحة والسكنى يكمن في غرضيهما المتميزين.</a:t>
            </a:r>
            <a:r>
              <a:rPr lang="ar-JO" i="0" dirty="0">
                <a:solidFill>
                  <a:srgbClr val="F5F50F"/>
                </a:solidFill>
                <a:latin typeface="Arial"/>
                <a:ea typeface="+mn-ea"/>
                <a:cs typeface="Arial"/>
              </a:rPr>
              <a:t> فالسكنى </a:t>
            </a:r>
            <a:r>
              <a:rPr lang="ar-JO" i="0" dirty="0">
                <a:latin typeface="Arial"/>
                <a:ea typeface="+mn-ea"/>
                <a:cs typeface="Arial"/>
              </a:rPr>
              <a:t>يجلب </a:t>
            </a:r>
            <a:r>
              <a:rPr lang="ar-JO" i="0" dirty="0">
                <a:solidFill>
                  <a:srgbClr val="F5F50F"/>
                </a:solidFill>
                <a:latin typeface="Arial"/>
                <a:ea typeface="+mn-ea"/>
                <a:cs typeface="Arial"/>
              </a:rPr>
              <a:t>حضور</a:t>
            </a:r>
            <a:r>
              <a:rPr lang="ar-JO" i="0" dirty="0">
                <a:latin typeface="Arial"/>
                <a:ea typeface="+mn-ea"/>
                <a:cs typeface="Arial"/>
              </a:rPr>
              <a:t> الله في حياة المؤمن. أما </a:t>
            </a:r>
            <a:r>
              <a:rPr lang="ar-JO" i="0" dirty="0">
                <a:solidFill>
                  <a:srgbClr val="F5F50F"/>
                </a:solidFill>
                <a:latin typeface="Arial"/>
                <a:ea typeface="+mn-ea"/>
                <a:cs typeface="Arial"/>
              </a:rPr>
              <a:t>المسحة</a:t>
            </a:r>
            <a:r>
              <a:rPr lang="ar-JO" i="0" dirty="0">
                <a:latin typeface="Arial"/>
                <a:ea typeface="+mn-ea"/>
                <a:cs typeface="Arial"/>
              </a:rPr>
              <a:t> بالنسبة للمؤمن فهي</a:t>
            </a:r>
            <a:r>
              <a:rPr lang="ar-JO" i="0" dirty="0">
                <a:solidFill>
                  <a:srgbClr val="F5F50F"/>
                </a:solidFill>
                <a:latin typeface="Arial"/>
                <a:ea typeface="+mn-ea"/>
                <a:cs typeface="Arial"/>
              </a:rPr>
              <a:t> لكي يتعلم </a:t>
            </a:r>
            <a:r>
              <a:rPr lang="ar-JO" i="0" dirty="0">
                <a:latin typeface="Arial"/>
                <a:ea typeface="+mn-ea"/>
                <a:cs typeface="Arial"/>
              </a:rPr>
              <a:t>(1 يو 2: 20، 27). في الواقع يبدو أن هذا هو الهدف الوحيد المحدد في حالة المؤمن.</a:t>
            </a:r>
            <a:endParaRPr lang="en-US" i="0"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b="1" dirty="0">
                <a:latin typeface="Arial"/>
                <a:ea typeface="+mj-ea"/>
                <a:cs typeface="Arial"/>
              </a:rPr>
              <a:t>رايري يكتب عن المسحة</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628800"/>
            <a:ext cx="7772400" cy="4464050"/>
          </a:xfrm>
        </p:spPr>
        <p:txBody>
          <a:bodyPr anchor="t"/>
          <a:lstStyle/>
          <a:p>
            <a:pPr algn="r">
              <a:defRPr/>
            </a:pPr>
            <a:r>
              <a:rPr lang="ar-JO" i="0" dirty="0">
                <a:latin typeface="Arial"/>
                <a:cs typeface="Arial"/>
              </a:rPr>
              <a:t>ومع ذلك إذا جاز للمرء أن يستخدم مثال مسحة المسيح (لوقا 4: 18؛ أعمال الرسل 4: 27؛ 10: 38؛ عبرانيين 1: 9) وكهنة العهد القديم (خروج 30: 32-33؛ قارن "... ملوك 1 صم 10: 1؛ زك 4: 14) ثم يظهر غرض آخر وهو</a:t>
            </a:r>
            <a:r>
              <a:rPr lang="ar-JO" i="0" dirty="0">
                <a:solidFill>
                  <a:srgbClr val="F5F50F"/>
                </a:solidFill>
                <a:latin typeface="Arial"/>
                <a:cs typeface="Arial"/>
              </a:rPr>
              <a:t> الخدمة</a:t>
            </a:r>
            <a:r>
              <a:rPr lang="ar-JO" i="0" dirty="0">
                <a:latin typeface="Arial"/>
                <a:cs typeface="Arial"/>
              </a:rPr>
              <a:t>. ولكن الاختبار الكامل للمسحة يعتمد على الامتلاء بالروح </a:t>
            </a:r>
            <a:endParaRPr lang="en-US" i="0" dirty="0">
              <a:latin typeface="Arial"/>
              <a:cs typeface="Arial"/>
            </a:endParaRPr>
          </a:p>
          <a:p>
            <a:pPr algn="r">
              <a:defRPr/>
            </a:pPr>
            <a:endParaRPr lang="en-US" i="0" dirty="0">
              <a:latin typeface="Arial"/>
              <a:cs typeface="Arial"/>
            </a:endParaRPr>
          </a:p>
          <a:p>
            <a:pPr algn="r">
              <a:defRPr/>
            </a:pPr>
            <a:r>
              <a:rPr lang="ar-JO" i="0" dirty="0">
                <a:latin typeface="Arial"/>
                <a:ea typeface="+mn-ea"/>
                <a:cs typeface="Arial"/>
              </a:rPr>
              <a:t>(رايري، الروح القدس، 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0836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620713"/>
            <a:ext cx="4419600" cy="44196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76482" name="Rectangle 2"/>
          <p:cNvSpPr>
            <a:spLocks noGrp="1" noChangeArrowheads="1"/>
          </p:cNvSpPr>
          <p:nvPr>
            <p:ph type="title"/>
          </p:nvPr>
        </p:nvSpPr>
        <p:spPr>
          <a:xfrm>
            <a:off x="107950" y="188913"/>
            <a:ext cx="4608513" cy="4895850"/>
          </a:xfrm>
        </p:spPr>
        <p:txBody>
          <a:bodyPr/>
          <a:lstStyle/>
          <a:p>
            <a:pPr>
              <a:defRPr/>
            </a:pPr>
            <a:r>
              <a:rPr lang="ar-JO" sz="6000" dirty="0">
                <a:ea typeface="ＭＳ Ｐゴシック" charset="0"/>
              </a:rPr>
              <a:t>ختم          الروح       القدس</a:t>
            </a:r>
            <a:endParaRPr lang="en-US" sz="6000" dirty="0">
              <a:ea typeface="ＭＳ Ｐゴシック" charset="0"/>
            </a:endParaRPr>
          </a:p>
        </p:txBody>
      </p:sp>
      <p:sp>
        <p:nvSpPr>
          <p:cNvPr id="319491" name="Picture 4" descr="Spirit Indwelling &amp; Sealing02"/>
          <p:cNvSpPr>
            <a:spLocks noChangeAspect="1" noChangeArrowheads="1"/>
          </p:cNvSpPr>
          <p:nvPr/>
        </p:nvSpPr>
        <p:spPr bwMode="auto">
          <a:xfrm>
            <a:off x="1524000" y="5111750"/>
            <a:ext cx="5291138"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19492"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76482"/>
                                        </p:tgtEl>
                                        <p:attrNameLst>
                                          <p:attrName>style.visibility</p:attrName>
                                        </p:attrNameLst>
                                      </p:cBhvr>
                                      <p:to>
                                        <p:strVal val="visible"/>
                                      </p:to>
                                    </p:set>
                                    <p:anim calcmode="lin" valueType="num">
                                      <p:cBhvr>
                                        <p:cTn id="7" dur="1000" fill="hold"/>
                                        <p:tgtEl>
                                          <p:spTgt spid="276482"/>
                                        </p:tgtEl>
                                        <p:attrNameLst>
                                          <p:attrName>ppt_w</p:attrName>
                                        </p:attrNameLst>
                                      </p:cBhvr>
                                      <p:tavLst>
                                        <p:tav tm="0">
                                          <p:val>
                                            <p:fltVal val="0"/>
                                          </p:val>
                                        </p:tav>
                                        <p:tav tm="100000">
                                          <p:val>
                                            <p:strVal val="#ppt_w"/>
                                          </p:val>
                                        </p:tav>
                                      </p:tavLst>
                                    </p:anim>
                                    <p:anim calcmode="lin" valueType="num">
                                      <p:cBhvr>
                                        <p:cTn id="8" dur="1000" fill="hold"/>
                                        <p:tgtEl>
                                          <p:spTgt spid="276482"/>
                                        </p:tgtEl>
                                        <p:attrNameLst>
                                          <p:attrName>ppt_h</p:attrName>
                                        </p:attrNameLst>
                                      </p:cBhvr>
                                      <p:tavLst>
                                        <p:tav tm="0">
                                          <p:val>
                                            <p:fltVal val="0"/>
                                          </p:val>
                                        </p:tav>
                                        <p:tav tm="100000">
                                          <p:val>
                                            <p:strVal val="#ppt_h"/>
                                          </p:val>
                                        </p:tav>
                                      </p:tavLst>
                                    </p:anim>
                                    <p:anim calcmode="lin" valueType="num">
                                      <p:cBhvr>
                                        <p:cTn id="9" dur="1000" fill="hold"/>
                                        <p:tgtEl>
                                          <p:spTgt spid="276482"/>
                                        </p:tgtEl>
                                        <p:attrNameLst>
                                          <p:attrName>style.rotation</p:attrName>
                                        </p:attrNameLst>
                                      </p:cBhvr>
                                      <p:tavLst>
                                        <p:tav tm="0">
                                          <p:val>
                                            <p:fltVal val="90"/>
                                          </p:val>
                                        </p:tav>
                                        <p:tav tm="100000">
                                          <p:val>
                                            <p:fltVal val="0"/>
                                          </p:val>
                                        </p:tav>
                                      </p:tavLst>
                                    </p:anim>
                                    <p:animEffect transition="in" filter="fade">
                                      <p:cBhvr>
                                        <p:cTn id="10" dur="10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9975" y="3429000"/>
            <a:ext cx="2743200" cy="27432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21538" name="Picture 5" descr="seal">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638" y="533400"/>
            <a:ext cx="2649537" cy="38862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80580" name="Text Box 4"/>
          <p:cNvSpPr txBox="1">
            <a:spLocks noChangeArrowheads="1"/>
          </p:cNvSpPr>
          <p:nvPr/>
        </p:nvSpPr>
        <p:spPr bwMode="auto">
          <a:xfrm>
            <a:off x="152400" y="1812925"/>
            <a:ext cx="4495800" cy="3170099"/>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000" b="1" dirty="0">
                <a:solidFill>
                  <a:schemeClr val="tx2"/>
                </a:solidFill>
                <a:effectLst>
                  <a:outerShdw blurRad="38100" dist="38100" dir="2700000" algn="tl">
                    <a:srgbClr val="000000"/>
                  </a:outerShdw>
                </a:effectLst>
                <a:latin typeface="Arial"/>
                <a:cs typeface="Arial"/>
              </a:rPr>
              <a:t>في العصور القديمة</a:t>
            </a:r>
          </a:p>
          <a:p>
            <a:pPr algn="ctr">
              <a:defRPr/>
            </a:pPr>
            <a:r>
              <a:rPr lang="ar-JO" sz="4000" b="1" dirty="0">
                <a:solidFill>
                  <a:schemeClr val="tx2"/>
                </a:solidFill>
                <a:effectLst>
                  <a:outerShdw blurRad="38100" dist="38100" dir="2700000" algn="tl">
                    <a:srgbClr val="000000"/>
                  </a:outerShdw>
                </a:effectLst>
                <a:latin typeface="Arial"/>
                <a:cs typeface="Arial"/>
              </a:rPr>
              <a:t>كان الختم يُصنع </a:t>
            </a:r>
          </a:p>
          <a:p>
            <a:pPr algn="ctr">
              <a:defRPr/>
            </a:pPr>
            <a:r>
              <a:rPr lang="ar-JO" sz="4000" b="1" dirty="0">
                <a:solidFill>
                  <a:schemeClr val="tx2"/>
                </a:solidFill>
                <a:effectLst>
                  <a:outerShdw blurRad="38100" dist="38100" dir="2700000" algn="tl">
                    <a:srgbClr val="000000"/>
                  </a:outerShdw>
                </a:effectLst>
                <a:latin typeface="Arial"/>
                <a:cs typeface="Arial"/>
              </a:rPr>
              <a:t>عادةً من الشمع المنصهر ويُختم عليه التوقيع </a:t>
            </a:r>
          </a:p>
          <a:p>
            <a:pPr algn="ctr">
              <a:defRPr/>
            </a:pPr>
            <a:r>
              <a:rPr lang="ar-JO" sz="4000" b="1" dirty="0">
                <a:solidFill>
                  <a:schemeClr val="tx2"/>
                </a:solidFill>
                <a:effectLst>
                  <a:outerShdw blurRad="38100" dist="38100" dir="2700000" algn="tl">
                    <a:srgbClr val="000000"/>
                  </a:outerShdw>
                </a:effectLst>
                <a:latin typeface="Arial"/>
                <a:cs typeface="Arial"/>
              </a:rPr>
              <a:t>أو علامة السلطة.</a:t>
            </a:r>
            <a:endParaRPr lang="en-US" sz="4000" b="1" dirty="0">
              <a:solidFill>
                <a:schemeClr val="tx2"/>
              </a:solidFill>
              <a:effectLst>
                <a:outerShdw blurRad="38100" dist="38100" dir="2700000" algn="tl">
                  <a:srgbClr val="000000"/>
                </a:outerShdw>
              </a:effectLst>
              <a:latin typeface="Arial"/>
              <a:cs typeface="Arial"/>
            </a:endParaRPr>
          </a:p>
        </p:txBody>
      </p:sp>
      <p:sp>
        <p:nvSpPr>
          <p:cNvPr id="280583" name="Rectangle 7"/>
          <p:cNvSpPr>
            <a:spLocks noGrp="1" noChangeArrowheads="1"/>
          </p:cNvSpPr>
          <p:nvPr>
            <p:ph type="title" idx="4294967295"/>
          </p:nvPr>
        </p:nvSpPr>
        <p:spPr>
          <a:xfrm>
            <a:off x="250825" y="517525"/>
            <a:ext cx="3975100" cy="914400"/>
          </a:xfrm>
        </p:spPr>
        <p:txBody>
          <a:bodyPr/>
          <a:lstStyle/>
          <a:p>
            <a:pPr>
              <a:defRPr/>
            </a:pPr>
            <a:r>
              <a:rPr lang="ar-JO" sz="4000" dirty="0">
                <a:ea typeface="ＭＳ Ｐゴシック" charset="0"/>
              </a:rPr>
              <a:t>الخلفيات</a:t>
            </a:r>
            <a:endParaRPr lang="en-US" sz="4000" dirty="0">
              <a:ea typeface="ＭＳ Ｐゴシック" charset="0"/>
            </a:endParaRPr>
          </a:p>
        </p:txBody>
      </p:sp>
      <p:sp>
        <p:nvSpPr>
          <p:cNvPr id="321541"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p:cTn id="7" dur="500" fill="hold"/>
                                        <p:tgtEl>
                                          <p:spTgt spid="280580"/>
                                        </p:tgtEl>
                                        <p:attrNameLst>
                                          <p:attrName>ppt_w</p:attrName>
                                        </p:attrNameLst>
                                      </p:cBhvr>
                                      <p:tavLst>
                                        <p:tav tm="0">
                                          <p:val>
                                            <p:fltVal val="0"/>
                                          </p:val>
                                        </p:tav>
                                        <p:tav tm="100000">
                                          <p:val>
                                            <p:strVal val="#ppt_w"/>
                                          </p:val>
                                        </p:tav>
                                      </p:tavLst>
                                    </p:anim>
                                    <p:anim calcmode="lin" valueType="num">
                                      <p:cBhvr>
                                        <p:cTn id="8" dur="500" fill="hold"/>
                                        <p:tgtEl>
                                          <p:spTgt spid="280580"/>
                                        </p:tgtEl>
                                        <p:attrNameLst>
                                          <p:attrName>ppt_h</p:attrName>
                                        </p:attrNameLst>
                                      </p:cBhvr>
                                      <p:tavLst>
                                        <p:tav tm="0">
                                          <p:val>
                                            <p:fltVal val="0"/>
                                          </p:val>
                                        </p:tav>
                                        <p:tav tm="100000">
                                          <p:val>
                                            <p:strVal val="#ppt_h"/>
                                          </p:val>
                                        </p:tav>
                                      </p:tavLst>
                                    </p:anim>
                                    <p:anim calcmode="lin" valueType="num">
                                      <p:cBhvr>
                                        <p:cTn id="9" dur="500" fill="hold"/>
                                        <p:tgtEl>
                                          <p:spTgt spid="280580"/>
                                        </p:tgtEl>
                                        <p:attrNameLst>
                                          <p:attrName>style.rotation</p:attrName>
                                        </p:attrNameLst>
                                      </p:cBhvr>
                                      <p:tavLst>
                                        <p:tav tm="0">
                                          <p:val>
                                            <p:fltVal val="360"/>
                                          </p:val>
                                        </p:tav>
                                        <p:tav tm="100000">
                                          <p:val>
                                            <p:fltVal val="0"/>
                                          </p:val>
                                        </p:tav>
                                      </p:tavLst>
                                    </p:anim>
                                    <p:animEffect transition="in" filter="fade">
                                      <p:cBhvr>
                                        <p:cTn id="10"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descr="BSODA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2743200"/>
            <a:ext cx="5410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1" name="Rectangle 5"/>
          <p:cNvSpPr>
            <a:spLocks noGrp="1" noChangeArrowheads="1"/>
          </p:cNvSpPr>
          <p:nvPr>
            <p:ph type="title"/>
          </p:nvPr>
        </p:nvSpPr>
        <p:spPr>
          <a:xfrm>
            <a:off x="0" y="44450"/>
            <a:ext cx="8382000" cy="1143000"/>
          </a:xfrm>
        </p:spPr>
        <p:txBody>
          <a:bodyPr/>
          <a:lstStyle/>
          <a:p>
            <a:pPr>
              <a:defRPr/>
            </a:pPr>
            <a:r>
              <a:rPr lang="ar-JO" dirty="0">
                <a:ea typeface="ＭＳ Ｐゴシック" charset="0"/>
              </a:rPr>
              <a:t>معنى الختم في العضور القديمة</a:t>
            </a:r>
            <a:endParaRPr lang="en-US" dirty="0">
              <a:ea typeface="ＭＳ Ｐゴシック" charset="0"/>
            </a:endParaRPr>
          </a:p>
        </p:txBody>
      </p:sp>
      <p:sp>
        <p:nvSpPr>
          <p:cNvPr id="285702" name="Rectangle 6"/>
          <p:cNvSpPr>
            <a:spLocks noGrp="1" noChangeArrowheads="1"/>
          </p:cNvSpPr>
          <p:nvPr>
            <p:ph type="body" idx="1"/>
          </p:nvPr>
        </p:nvSpPr>
        <p:spPr>
          <a:xfrm>
            <a:off x="5562600" y="1111250"/>
            <a:ext cx="3429000" cy="5562600"/>
          </a:xfrm>
        </p:spPr>
        <p:txBody>
          <a:bodyPr/>
          <a:lstStyle/>
          <a:p>
            <a:pPr algn="r" rtl="1">
              <a:lnSpc>
                <a:spcPct val="90000"/>
              </a:lnSpc>
              <a:defRPr/>
            </a:pPr>
            <a:r>
              <a:rPr lang="ar-JO" sz="2800" dirty="0">
                <a:effectLst>
                  <a:outerShdw blurRad="38100" dist="38100" dir="2700000" algn="tl">
                    <a:srgbClr val="000000"/>
                  </a:outerShdw>
                </a:effectLst>
                <a:ea typeface="ＭＳ Ｐゴシック" charset="0"/>
              </a:rPr>
              <a:t>الأصالة: </a:t>
            </a:r>
            <a:r>
              <a:rPr lang="ar-JO" sz="2800" dirty="0">
                <a:solidFill>
                  <a:schemeClr val="tx2"/>
                </a:solidFill>
                <a:effectLst>
                  <a:outerShdw blurRad="38100" dist="38100" dir="2700000" algn="tl">
                    <a:srgbClr val="000000"/>
                  </a:outerShdw>
                </a:effectLst>
                <a:ea typeface="ＭＳ Ｐゴシック" charset="0"/>
              </a:rPr>
              <a:t>تثبت سلامة وأصالة الوثيقة أو الشيء</a:t>
            </a:r>
            <a:endParaRPr lang="en-AU" sz="2800" dirty="0">
              <a:solidFill>
                <a:schemeClr val="tx2"/>
              </a:solidFill>
              <a:effectLst>
                <a:outerShdw blurRad="38100" dist="38100" dir="2700000" algn="tl">
                  <a:srgbClr val="000000"/>
                </a:outerShdw>
              </a:effectLst>
              <a:ea typeface="ＭＳ Ｐゴシック" charset="0"/>
            </a:endParaRPr>
          </a:p>
          <a:p>
            <a:pPr algn="r" rtl="1">
              <a:lnSpc>
                <a:spcPct val="90000"/>
              </a:lnSpc>
              <a:defRPr/>
            </a:pPr>
            <a:r>
              <a:rPr lang="ar-JO" sz="2800" u="sng" dirty="0">
                <a:effectLst>
                  <a:outerShdw blurRad="38100" dist="38100" dir="2700000" algn="tl">
                    <a:srgbClr val="000000"/>
                  </a:outerShdw>
                </a:effectLst>
                <a:ea typeface="ＭＳ Ｐゴシック" charset="0"/>
              </a:rPr>
              <a:t>الملكية: </a:t>
            </a:r>
            <a:r>
              <a:rPr lang="ar-JO" sz="2800" u="sng" dirty="0">
                <a:solidFill>
                  <a:srgbClr val="FFFF00"/>
                </a:solidFill>
                <a:effectLst>
                  <a:outerShdw blurRad="38100" dist="38100" dir="2700000" algn="tl">
                    <a:srgbClr val="000000"/>
                  </a:outerShdw>
                </a:effectLst>
                <a:ea typeface="ＭＳ Ｐゴシック" charset="0"/>
              </a:rPr>
              <a:t>إثبات من يملك الشيء</a:t>
            </a:r>
          </a:p>
          <a:p>
            <a:pPr algn="r" rtl="1">
              <a:lnSpc>
                <a:spcPct val="90000"/>
              </a:lnSpc>
              <a:defRPr/>
            </a:pPr>
            <a:r>
              <a:rPr lang="ar-JO" sz="2800" u="sng" dirty="0">
                <a:effectLst>
                  <a:outerShdw blurRad="38100" dist="38100" dir="2700000" algn="tl">
                    <a:srgbClr val="000000"/>
                  </a:outerShdw>
                </a:effectLst>
                <a:ea typeface="ＭＳ Ｐゴシック" charset="0"/>
              </a:rPr>
              <a:t>السلطة: </a:t>
            </a:r>
            <a:r>
              <a:rPr lang="ar-JO" sz="2800" u="sng" dirty="0">
                <a:solidFill>
                  <a:srgbClr val="FFFF00"/>
                </a:solidFill>
                <a:effectLst>
                  <a:outerShdw blurRad="38100" dist="38100" dir="2700000" algn="tl">
                    <a:srgbClr val="000000"/>
                  </a:outerShdw>
                </a:effectLst>
                <a:ea typeface="ＭＳ Ｐゴシック" charset="0"/>
              </a:rPr>
              <a:t>هي التي تحدد من له حق التصرف في الشيء</a:t>
            </a:r>
            <a:endParaRPr lang="en-US" sz="2800" dirty="0">
              <a:solidFill>
                <a:srgbClr val="FFFF00"/>
              </a:solidFill>
              <a:effectLst>
                <a:outerShdw blurRad="38100" dist="38100" dir="2700000" algn="tl">
                  <a:srgbClr val="000000"/>
                </a:outerShdw>
              </a:effectLst>
              <a:ea typeface="ＭＳ Ｐゴシック" charset="0"/>
            </a:endParaRPr>
          </a:p>
        </p:txBody>
      </p:sp>
      <p:sp>
        <p:nvSpPr>
          <p:cNvPr id="323588"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5701"/>
                                        </p:tgtEl>
                                        <p:attrNameLst>
                                          <p:attrName>style.visibility</p:attrName>
                                        </p:attrNameLst>
                                      </p:cBhvr>
                                      <p:to>
                                        <p:strVal val="visible"/>
                                      </p:to>
                                    </p:set>
                                    <p:anim calcmode="discrete" valueType="clr">
                                      <p:cBhvr override="childStyle">
                                        <p:cTn id="7" dur="80"/>
                                        <p:tgtEl>
                                          <p:spTgt spid="2857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5701"/>
                                        </p:tgtEl>
                                        <p:attrNameLst>
                                          <p:attrName>fillcolor</p:attrName>
                                        </p:attrNameLst>
                                      </p:cBhvr>
                                      <p:tavLst>
                                        <p:tav tm="0">
                                          <p:val>
                                            <p:clrVal>
                                              <a:schemeClr val="accent2"/>
                                            </p:clrVal>
                                          </p:val>
                                        </p:tav>
                                        <p:tav tm="50000">
                                          <p:val>
                                            <p:clrVal>
                                              <a:schemeClr val="hlink"/>
                                            </p:clrVal>
                                          </p:val>
                                        </p:tav>
                                      </p:tavLst>
                                    </p:anim>
                                    <p:set>
                                      <p:cBhvr>
                                        <p:cTn id="9" dur="80"/>
                                        <p:tgtEl>
                                          <p:spTgt spid="28570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85702">
                                            <p:txEl>
                                              <p:pRg st="0" end="0"/>
                                            </p:txEl>
                                          </p:spTgt>
                                        </p:tgtEl>
                                        <p:attrNameLst>
                                          <p:attrName>style.visibility</p:attrName>
                                        </p:attrNameLst>
                                      </p:cBhvr>
                                      <p:to>
                                        <p:strVal val="visible"/>
                                      </p:to>
                                    </p:set>
                                    <p:anim calcmode="lin" valueType="num">
                                      <p:cBhvr>
                                        <p:cTn id="14" dur="1000" fill="hold"/>
                                        <p:tgtEl>
                                          <p:spTgt spid="285702">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857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570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85702">
                                            <p:txEl>
                                              <p:pRg st="1" end="1"/>
                                            </p:txEl>
                                          </p:spTgt>
                                        </p:tgtEl>
                                        <p:attrNameLst>
                                          <p:attrName>style.visibility</p:attrName>
                                        </p:attrNameLst>
                                      </p:cBhvr>
                                      <p:to>
                                        <p:strVal val="visible"/>
                                      </p:to>
                                    </p:set>
                                    <p:anim calcmode="lin" valueType="num">
                                      <p:cBhvr>
                                        <p:cTn id="21" dur="1000" fill="hold"/>
                                        <p:tgtEl>
                                          <p:spTgt spid="285702">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28570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857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p:bldP spid="28570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7"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286000"/>
            <a:ext cx="4560888"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6" name="Rectangle 6"/>
          <p:cNvSpPr>
            <a:spLocks noGrp="1" noChangeArrowheads="1"/>
          </p:cNvSpPr>
          <p:nvPr>
            <p:ph type="body" sz="half" idx="2"/>
          </p:nvPr>
        </p:nvSpPr>
        <p:spPr>
          <a:xfrm>
            <a:off x="4643438" y="1044575"/>
            <a:ext cx="4249737" cy="3752850"/>
          </a:xfrm>
        </p:spPr>
        <p:txBody>
          <a:bodyPr/>
          <a:lstStyle/>
          <a:p>
            <a:pPr algn="r" rtl="1">
              <a:defRPr/>
            </a:pPr>
            <a:r>
              <a:rPr lang="ar-JO" sz="3600" dirty="0">
                <a:solidFill>
                  <a:schemeClr val="tx2"/>
                </a:solidFill>
                <a:effectLst>
                  <a:outerShdw blurRad="38100" dist="38100" dir="2700000" algn="tl">
                    <a:srgbClr val="000000"/>
                  </a:outerShdw>
                </a:effectLst>
                <a:ea typeface="굴림" charset="0"/>
              </a:rPr>
              <a:t>يختم </a:t>
            </a:r>
            <a:r>
              <a:rPr lang="ar-JO" sz="3600" dirty="0">
                <a:effectLst>
                  <a:outerShdw blurRad="38100" dist="38100" dir="2700000" algn="tl">
                    <a:srgbClr val="000000"/>
                  </a:outerShdw>
                </a:effectLst>
                <a:ea typeface="굴림" charset="0"/>
              </a:rPr>
              <a:t>الله                  كل </a:t>
            </a:r>
            <a:r>
              <a:rPr lang="ar-JO" sz="3600" dirty="0">
                <a:solidFill>
                  <a:schemeClr val="tx2"/>
                </a:solidFill>
                <a:effectLst>
                  <a:outerShdw blurRad="38100" dist="38100" dir="2700000" algn="tl">
                    <a:srgbClr val="000000"/>
                  </a:outerShdw>
                </a:effectLst>
                <a:ea typeface="굴림" charset="0"/>
              </a:rPr>
              <a:t>مؤمن            ويعطي              عربون الروح</a:t>
            </a:r>
            <a:endParaRPr lang="en-US" sz="3600" dirty="0">
              <a:solidFill>
                <a:schemeClr val="tx2"/>
              </a:solidFill>
              <a:effectLst>
                <a:outerShdw blurRad="38100" dist="38100" dir="2700000" algn="tl">
                  <a:srgbClr val="000000"/>
                </a:outerShdw>
              </a:effectLst>
              <a:ea typeface="ＭＳ Ｐゴシック" charset="0"/>
            </a:endParaRPr>
          </a:p>
        </p:txBody>
      </p:sp>
      <p:sp>
        <p:nvSpPr>
          <p:cNvPr id="281608" name="Text Box 8"/>
          <p:cNvSpPr txBox="1">
            <a:spLocks noChangeArrowheads="1"/>
          </p:cNvSpPr>
          <p:nvPr/>
        </p:nvSpPr>
        <p:spPr bwMode="auto">
          <a:xfrm>
            <a:off x="398463" y="260350"/>
            <a:ext cx="2295821" cy="646331"/>
          </a:xfrm>
          <a:prstGeom prst="rect">
            <a:avLst/>
          </a:prstGeom>
          <a:solidFill>
            <a:srgbClr val="000000"/>
          </a:solidFill>
          <a:ln w="9525">
            <a:noFill/>
            <a:miter lim="800000"/>
            <a:headEnd/>
            <a:tailEnd/>
          </a:ln>
          <a:effectLst/>
        </p:spPr>
        <p:txBody>
          <a:bodyPr wrap="none">
            <a:spAutoFit/>
          </a:bodyPr>
          <a:lstStyle/>
          <a:p>
            <a:pPr>
              <a:defRPr/>
            </a:pPr>
            <a:r>
              <a:rPr lang="ar-JO" sz="3600" b="1" dirty="0">
                <a:latin typeface="Arial"/>
                <a:ea typeface="+mn-ea"/>
                <a:cs typeface="Arial"/>
              </a:rPr>
              <a:t>الوكيل والمدى</a:t>
            </a:r>
            <a:endParaRPr lang="en-US" sz="3600" b="1" dirty="0">
              <a:latin typeface="Arial"/>
              <a:ea typeface="+mn-ea"/>
              <a:cs typeface="Arial"/>
            </a:endParaRPr>
          </a:p>
        </p:txBody>
      </p:sp>
      <p:sp>
        <p:nvSpPr>
          <p:cNvPr id="281609" name="Rectangle 9"/>
          <p:cNvSpPr>
            <a:spLocks noChangeArrowheads="1"/>
          </p:cNvSpPr>
          <p:nvPr/>
        </p:nvSpPr>
        <p:spPr bwMode="auto">
          <a:xfrm>
            <a:off x="107950" y="4797425"/>
            <a:ext cx="8496300" cy="2133600"/>
          </a:xfrm>
          <a:prstGeom prst="rect">
            <a:avLst/>
          </a:prstGeom>
          <a:noFill/>
          <a:ln w="9525">
            <a:noFill/>
            <a:miter lim="800000"/>
            <a:headEnd/>
            <a:tailEnd/>
          </a:ln>
          <a:effectLst/>
        </p:spPr>
        <p:txBody>
          <a:bodyPr lIns="92075" tIns="46038" rIns="92075" bIns="46038"/>
          <a:lstStyle/>
          <a:p>
            <a:pPr marL="342900" indent="-342900" algn="r" rtl="1">
              <a:spcBef>
                <a:spcPct val="20000"/>
              </a:spcBef>
              <a:buClr>
                <a:schemeClr val="hlink"/>
              </a:buClr>
              <a:buFontTx/>
              <a:buChar char="•"/>
              <a:defRPr/>
            </a:pPr>
            <a:r>
              <a:rPr lang="ar-JO" altLang="ko-KR" sz="3200" b="1" dirty="0">
                <a:solidFill>
                  <a:schemeClr val="tx2"/>
                </a:solidFill>
                <a:effectLst>
                  <a:outerShdw blurRad="38100" dist="38100" dir="2700000" algn="tl">
                    <a:srgbClr val="000000"/>
                  </a:outerShdw>
                </a:effectLst>
                <a:latin typeface="Arial"/>
                <a:ea typeface="굴림" charset="0"/>
                <a:cs typeface="Arial"/>
              </a:rPr>
              <a:t>الذي ختمنا أيضاً وأعطى </a:t>
            </a:r>
            <a:r>
              <a:rPr lang="ar-JO" altLang="ko-KR" sz="3200" b="1" dirty="0">
                <a:effectLst>
                  <a:outerShdw blurRad="38100" dist="38100" dir="2700000" algn="tl">
                    <a:srgbClr val="000000"/>
                  </a:outerShdw>
                </a:effectLst>
                <a:latin typeface="Arial"/>
                <a:ea typeface="굴림" charset="0"/>
                <a:cs typeface="Arial"/>
              </a:rPr>
              <a:t>عربون</a:t>
            </a:r>
            <a:r>
              <a:rPr lang="ar-JO" altLang="ko-KR" sz="3200" b="1" dirty="0">
                <a:solidFill>
                  <a:schemeClr val="tx2"/>
                </a:solidFill>
                <a:effectLst>
                  <a:outerShdw blurRad="38100" dist="38100" dir="2700000" algn="tl">
                    <a:srgbClr val="000000"/>
                  </a:outerShdw>
                </a:effectLst>
                <a:latin typeface="Arial"/>
                <a:ea typeface="굴림" charset="0"/>
                <a:cs typeface="Arial"/>
              </a:rPr>
              <a:t> الروح في قلوبنا</a:t>
            </a:r>
            <a:r>
              <a:rPr lang="en-US" altLang="ko-KR" sz="3200" b="1" dirty="0">
                <a:solidFill>
                  <a:schemeClr val="tx2"/>
                </a:solidFill>
                <a:effectLst>
                  <a:outerShdw blurRad="38100" dist="38100" dir="2700000" algn="tl">
                    <a:srgbClr val="000000"/>
                  </a:outerShdw>
                </a:effectLst>
                <a:latin typeface="Arial"/>
                <a:ea typeface="굴림" charset="0"/>
                <a:cs typeface="Arial"/>
              </a:rPr>
              <a:t> </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1611" name="Rectangle 11"/>
          <p:cNvSpPr>
            <a:spLocks noGrp="1" noChangeArrowheads="1"/>
          </p:cNvSpPr>
          <p:nvPr>
            <p:ph type="title"/>
          </p:nvPr>
        </p:nvSpPr>
        <p:spPr>
          <a:xfrm>
            <a:off x="914400" y="3048000"/>
            <a:ext cx="3048000" cy="762000"/>
          </a:xfrm>
        </p:spPr>
        <p:txBody>
          <a:bodyPr anchor="t"/>
          <a:lstStyle/>
          <a:p>
            <a:pPr>
              <a:spcBef>
                <a:spcPct val="20000"/>
              </a:spcBef>
              <a:buClr>
                <a:schemeClr val="hlink"/>
              </a:buClr>
              <a:defRPr/>
            </a:pPr>
            <a:r>
              <a:rPr lang="ar-JO" sz="4000" dirty="0">
                <a:solidFill>
                  <a:srgbClr val="FD1E07"/>
                </a:solidFill>
                <a:ea typeface="굴림" charset="0"/>
              </a:rPr>
              <a:t>2 كو 1: 22</a:t>
            </a:r>
            <a:endParaRPr lang="en-US" sz="4000" dirty="0">
              <a:solidFill>
                <a:srgbClr val="FD1E07"/>
              </a:solidFill>
              <a:ea typeface="굴림" charset="0"/>
            </a:endParaRPr>
          </a:p>
        </p:txBody>
      </p:sp>
      <p:sp>
        <p:nvSpPr>
          <p:cNvPr id="32563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br>
              <a:rPr lang="en-US" b="1">
                <a:solidFill>
                  <a:srgbClr val="FFFFFF"/>
                </a:solidFill>
                <a:latin typeface="Arial" charset="0"/>
                <a:cs typeface="Arial" charset="0"/>
              </a:rPr>
            </a:br>
            <a:r>
              <a:rPr lang="en-US" b="1">
                <a:solidFill>
                  <a:srgbClr val="FFFFFF"/>
                </a:solidFill>
                <a:latin typeface="Arial" charset="0"/>
                <a:cs typeface="Arial" charset="0"/>
              </a:rPr>
              <a:t>A &amp; C</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606">
                                            <p:txEl>
                                              <p:pRg st="0" end="0"/>
                                            </p:txEl>
                                          </p:spTgt>
                                        </p:tgtEl>
                                        <p:attrNameLst>
                                          <p:attrName>style.visibility</p:attrName>
                                        </p:attrNameLst>
                                      </p:cBhvr>
                                      <p:to>
                                        <p:strVal val="visible"/>
                                      </p:to>
                                    </p:set>
                                    <p:anim calcmode="lin" valueType="num">
                                      <p:cBhvr>
                                        <p:cTn id="7" dur="500" fill="hold"/>
                                        <p:tgtEl>
                                          <p:spTgt spid="2816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16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160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1609"/>
                                        </p:tgtEl>
                                        <p:attrNameLst>
                                          <p:attrName>style.visibility</p:attrName>
                                        </p:attrNameLst>
                                      </p:cBhvr>
                                      <p:to>
                                        <p:strVal val="visible"/>
                                      </p:to>
                                    </p:set>
                                    <p:anim calcmode="discrete" valueType="clr">
                                      <p:cBhvr override="childStyle">
                                        <p:cTn id="14" dur="80"/>
                                        <p:tgtEl>
                                          <p:spTgt spid="28160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1609"/>
                                        </p:tgtEl>
                                        <p:attrNameLst>
                                          <p:attrName>fillcolor</p:attrName>
                                        </p:attrNameLst>
                                      </p:cBhvr>
                                      <p:tavLst>
                                        <p:tav tm="0">
                                          <p:val>
                                            <p:clrVal>
                                              <a:schemeClr val="accent2"/>
                                            </p:clrVal>
                                          </p:val>
                                        </p:tav>
                                        <p:tav tm="50000">
                                          <p:val>
                                            <p:clrVal>
                                              <a:schemeClr val="hlink"/>
                                            </p:clrVal>
                                          </p:val>
                                        </p:tav>
                                      </p:tavLst>
                                    </p:anim>
                                    <p:set>
                                      <p:cBhvr>
                                        <p:cTn id="16" dur="80"/>
                                        <p:tgtEl>
                                          <p:spTgt spid="2816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build="p"/>
      <p:bldP spid="28160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7084060" y="-58766"/>
              <a:ext cx="2069465" cy="369332"/>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714615" y="-52196"/>
            <a:ext cx="3600450" cy="2024063"/>
          </a:xfrm>
        </p:spPr>
        <p:txBody>
          <a:bodyPr/>
          <a:lstStyle/>
          <a:p>
            <a:pPr>
              <a:defRPr/>
            </a:pPr>
            <a:r>
              <a:rPr lang="ar-JO" sz="4800" b="1" dirty="0">
                <a:solidFill>
                  <a:schemeClr val="tx2"/>
                </a:solidFill>
                <a:effectLst>
                  <a:outerShdw blurRad="38100" dist="38100" dir="2700000" algn="tl" rotWithShape="0">
                    <a:srgbClr val="000000"/>
                  </a:outerShdw>
                </a:effectLst>
                <a:latin typeface="Arial" panose="020B0604020202020204" pitchFamily="34" charset="0"/>
                <a:cs typeface="Arial" panose="020B0604020202020204" pitchFamily="34" charset="0"/>
              </a:rPr>
              <a:t>البعض      يحتقر     الضمان</a:t>
            </a:r>
            <a:endParaRPr lang="en-US" sz="6600" dirty="0">
              <a:latin typeface="Arial" panose="020B0604020202020204" pitchFamily="34" charset="0"/>
              <a:cs typeface="Arial" panose="020B0604020202020204" pitchFamily="34" charset="0"/>
            </a:endParaRPr>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endParaRPr>
          </a:p>
        </p:txBody>
      </p:sp>
      <p:sp>
        <p:nvSpPr>
          <p:cNvPr id="3" name="TextBox 2"/>
          <p:cNvSpPr txBox="1"/>
          <p:nvPr/>
        </p:nvSpPr>
        <p:spPr>
          <a:xfrm>
            <a:off x="4479633" y="548680"/>
            <a:ext cx="4479634"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تعليمي عن الضمان الأبدي، المعروف أيضًا أنه إذا خلص الشخص فهو مخلص للأبد أو ثبات القديسين ، هو أفضل كذبة ابتكرتها على الإطلاق ضد الحق. هناك فرص إذا كنت مثل الأكثرية فسوف أخدعك وأعيد التقاطك أنت أيضًا.</a:t>
            </a:r>
            <a:endParaRPr kumimoji="0" lang="en-SG"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2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0" descr="Moses and the Law"/>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539750" y="1982788"/>
            <a:ext cx="2794000" cy="3678237"/>
          </a:xfrm>
          <a:noFill/>
          <a:extLst>
            <a:ext uri="{909E8E84-426E-40dd-AFC4-6F175D3DCCD1}">
              <a14:hiddenFill xmlns:a14="http://schemas.microsoft.com/office/drawing/2010/main" xmlns="">
                <a:solidFill>
                  <a:srgbClr val="FFFFFF"/>
                </a:solidFill>
              </a14:hiddenFill>
            </a:ext>
          </a:extLst>
        </p:spPr>
      </p:pic>
      <p:sp>
        <p:nvSpPr>
          <p:cNvPr id="221198" name="Rectangle 14"/>
          <p:cNvSpPr>
            <a:spLocks noGrp="1" noChangeArrowheads="1"/>
          </p:cNvSpPr>
          <p:nvPr>
            <p:ph type="title"/>
          </p:nvPr>
        </p:nvSpPr>
        <p:spPr>
          <a:xfrm>
            <a:off x="539750" y="333375"/>
            <a:ext cx="8147050" cy="1655763"/>
          </a:xfrm>
        </p:spPr>
        <p:txBody>
          <a:bodyPr/>
          <a:lstStyle/>
          <a:p>
            <a:pPr>
              <a:defRPr/>
            </a:pPr>
            <a:r>
              <a:rPr lang="ar-JO" sz="3600" dirty="0">
                <a:ea typeface="ＭＳ Ｐゴシック" charset="0"/>
              </a:rPr>
              <a:t>ثلاثة مجالات رئيسية لعمل الروح القدس              في العهد القديم</a:t>
            </a:r>
            <a:endParaRPr lang="en-US" sz="3600" dirty="0">
              <a:ea typeface="ＭＳ Ｐゴシック" charset="0"/>
            </a:endParaRPr>
          </a:p>
        </p:txBody>
      </p:sp>
      <p:sp>
        <p:nvSpPr>
          <p:cNvPr id="221208" name="Rectangle 24"/>
          <p:cNvSpPr>
            <a:spLocks noGrp="1" noChangeArrowheads="1"/>
          </p:cNvSpPr>
          <p:nvPr>
            <p:ph type="body" sz="half" idx="2"/>
          </p:nvPr>
        </p:nvSpPr>
        <p:spPr>
          <a:xfrm>
            <a:off x="3203575" y="2362200"/>
            <a:ext cx="5545138" cy="3276600"/>
          </a:xfrm>
        </p:spPr>
        <p:txBody>
          <a:bodyPr/>
          <a:lstStyle/>
          <a:p>
            <a:pPr marL="0" indent="0" algn="ctr">
              <a:lnSpc>
                <a:spcPct val="90000"/>
              </a:lnSpc>
              <a:buFontTx/>
              <a:buNone/>
              <a:defRPr/>
            </a:pPr>
            <a:r>
              <a:rPr lang="ar-JO" sz="4400" dirty="0">
                <a:solidFill>
                  <a:srgbClr val="FF0DFF"/>
                </a:solidFill>
                <a:ea typeface="ＭＳ Ｐゴシック" charset="0"/>
              </a:rPr>
              <a:t>إعطاء النبوة             والكتاب المقدس</a:t>
            </a:r>
            <a:endParaRPr lang="en-US" dirty="0">
              <a:solidFill>
                <a:srgbClr val="FFFFFF"/>
              </a:solidFill>
              <a:ea typeface="ＭＳ Ｐゴシック" charset="0"/>
            </a:endParaRPr>
          </a:p>
          <a:p>
            <a:pPr marL="0" indent="0" algn="ctr">
              <a:lnSpc>
                <a:spcPct val="90000"/>
              </a:lnSpc>
              <a:buFontTx/>
              <a:buNone/>
              <a:defRPr/>
            </a:pPr>
            <a:r>
              <a:rPr lang="ar-JO" dirty="0">
                <a:solidFill>
                  <a:srgbClr val="FFFFFF"/>
                </a:solidFill>
                <a:ea typeface="ＭＳ Ｐゴシック" charset="0"/>
              </a:rPr>
              <a:t>(حز 2: 2، 8: 3، 11: 1، 24،       عد 24: 21، 1 صم 10: 6، 10)</a:t>
            </a:r>
            <a:endParaRPr lang="en-US" dirty="0">
              <a:solidFill>
                <a:srgbClr val="FFFFFF"/>
              </a:solidFill>
              <a:ea typeface="ＭＳ Ｐゴシック" charset="0"/>
            </a:endParaRPr>
          </a:p>
        </p:txBody>
      </p:sp>
      <p:sp>
        <p:nvSpPr>
          <p:cNvPr id="231428"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1208">
                                            <p:txEl>
                                              <p:pRg st="0" end="0"/>
                                            </p:txEl>
                                          </p:spTgt>
                                        </p:tgtEl>
                                        <p:attrNameLst>
                                          <p:attrName>style.visibility</p:attrName>
                                        </p:attrNameLst>
                                      </p:cBhvr>
                                      <p:to>
                                        <p:strVal val="visible"/>
                                      </p:to>
                                    </p:set>
                                    <p:anim calcmode="lin" valueType="num">
                                      <p:cBhvr>
                                        <p:cTn id="7" dur="1000" fill="hold"/>
                                        <p:tgtEl>
                                          <p:spTgt spid="22120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2120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12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1208">
                                            <p:txEl>
                                              <p:pRg st="1" end="1"/>
                                            </p:txEl>
                                          </p:spTgt>
                                        </p:tgtEl>
                                        <p:attrNameLst>
                                          <p:attrName>style.visibility</p:attrName>
                                        </p:attrNameLst>
                                      </p:cBhvr>
                                      <p:to>
                                        <p:strVal val="visible"/>
                                      </p:to>
                                    </p:set>
                                    <p:anim calcmode="lin" valueType="num">
                                      <p:cBhvr>
                                        <p:cTn id="14" dur="1000" fill="hold"/>
                                        <p:tgtEl>
                                          <p:spTgt spid="221208">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2120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12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0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en-US" dirty="0">
                <a:latin typeface="Arial" panose="020B0604020202020204" pitchFamily="34" charset="0"/>
                <a:cs typeface="Arial" panose="020B0604020202020204" pitchFamily="34" charset="0"/>
              </a:rPr>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TextBox 4"/>
          <p:cNvSpPr txBox="1"/>
          <p:nvPr/>
        </p:nvSpPr>
        <p:spPr>
          <a:xfrm>
            <a:off x="4431888" y="1293912"/>
            <a:ext cx="457341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rPr>
              <a:t>يمكنك الوثوق بي                        أنا معلم الضمان الأبدي</a:t>
            </a:r>
            <a:endParaRPr kumimoji="0" lang="en-SG"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486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p>
        </p:txBody>
      </p:sp>
      <p:sp>
        <p:nvSpPr>
          <p:cNvPr id="2" name="Title 1"/>
          <p:cNvSpPr>
            <a:spLocks noGrp="1"/>
          </p:cNvSpPr>
          <p:nvPr>
            <p:ph type="title"/>
          </p:nvPr>
        </p:nvSpPr>
        <p:spPr/>
        <p:txBody>
          <a:bodyPr/>
          <a:lstStyle/>
          <a:p>
            <a:pPr>
              <a:defRPr/>
            </a:pPr>
            <a:r>
              <a:rPr lang="en-US" dirty="0"/>
              <a:t>Some Despise Security</a:t>
            </a:r>
          </a:p>
        </p:txBody>
      </p:sp>
      <p:pic>
        <p:nvPicPr>
          <p:cNvPr id="329731" name="Picture 2" descr="eternal security SavedLo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200025"/>
            <a:ext cx="89281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lgn="r" rtl="1">
              <a:defRPr/>
            </a:pPr>
            <a:r>
              <a:rPr lang="ar-JO" sz="3600" dirty="0">
                <a:solidFill>
                  <a:schemeClr val="tx2"/>
                </a:solidFill>
                <a:effectLst>
                  <a:outerShdw blurRad="38100" dist="38100" dir="2700000" algn="tl">
                    <a:srgbClr val="000000"/>
                  </a:outerShdw>
                </a:effectLst>
                <a:ea typeface="굴림" charset="0"/>
              </a:rPr>
              <a:t>نحن لسنا مختومين من خلال الروح بل بالروح</a:t>
            </a:r>
            <a:endParaRPr lang="en-US" sz="3600" dirty="0">
              <a:solidFill>
                <a:schemeClr val="tx2"/>
              </a:solidFill>
              <a:effectLst>
                <a:outerShdw blurRad="38100" dist="38100" dir="2700000" algn="tl">
                  <a:srgbClr val="000000"/>
                </a:outerShdw>
              </a:effectLst>
              <a:ea typeface="ＭＳ Ｐゴシック" charset="0"/>
            </a:endParaRPr>
          </a:p>
        </p:txBody>
      </p:sp>
      <p:sp>
        <p:nvSpPr>
          <p:cNvPr id="330755" name="Text Box 5"/>
          <p:cNvSpPr txBox="1">
            <a:spLocks noChangeArrowheads="1"/>
          </p:cNvSpPr>
          <p:nvPr/>
        </p:nvSpPr>
        <p:spPr bwMode="auto">
          <a:xfrm>
            <a:off x="398463" y="236538"/>
            <a:ext cx="1144865"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3600" b="1" dirty="0">
                <a:latin typeface="Arial" charset="0"/>
                <a:cs typeface="Arial" charset="0"/>
              </a:rPr>
              <a:t>المجال</a:t>
            </a:r>
            <a:endParaRPr lang="en-US" sz="3600" b="1" dirty="0">
              <a:latin typeface="Arial" charset="0"/>
              <a:cs typeface="Arial" charset="0"/>
            </a:endParaRP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algn="r" rtl="1">
              <a:spcBef>
                <a:spcPct val="20000"/>
              </a:spcBef>
              <a:buClr>
                <a:schemeClr val="hlink"/>
              </a:buClr>
              <a:buFontTx/>
              <a:buChar char="•"/>
              <a:defRPr/>
            </a:pPr>
            <a:r>
              <a:rPr lang="ar-JO" sz="3200" b="1" dirty="0">
                <a:effectLst>
                  <a:outerShdw blurRad="38100" dist="38100" dir="2700000" algn="tl">
                    <a:srgbClr val="000000"/>
                  </a:outerShdw>
                </a:effectLst>
                <a:latin typeface="Arial"/>
                <a:ea typeface="굴림" charset="0"/>
                <a:cs typeface="Arial"/>
              </a:rPr>
              <a:t>الذي فيه أيضاً أنتم إذ سمعتم كلمة الحق إنجيل خلاصكم الذي فيه أيضاً إذ آمنتم </a:t>
            </a:r>
            <a:r>
              <a:rPr lang="ar-JO" sz="3200" b="1" dirty="0">
                <a:solidFill>
                  <a:schemeClr val="tx2"/>
                </a:solidFill>
                <a:effectLst>
                  <a:outerShdw blurRad="38100" dist="38100" dir="2700000" algn="tl">
                    <a:srgbClr val="000000"/>
                  </a:outerShdw>
                </a:effectLst>
                <a:latin typeface="Arial"/>
                <a:ea typeface="굴림" charset="0"/>
                <a:cs typeface="Arial"/>
              </a:rPr>
              <a:t>ختمتم بروح الموعد القدوس</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3655" name="Rectangle 7"/>
          <p:cNvSpPr>
            <a:spLocks noGrp="1" noChangeArrowheads="1"/>
          </p:cNvSpPr>
          <p:nvPr>
            <p:ph type="title"/>
          </p:nvPr>
        </p:nvSpPr>
        <p:spPr>
          <a:xfrm>
            <a:off x="755650" y="2703513"/>
            <a:ext cx="3221038" cy="762000"/>
          </a:xfrm>
        </p:spPr>
        <p:txBody>
          <a:bodyPr anchor="t"/>
          <a:lstStyle/>
          <a:p>
            <a:pPr>
              <a:spcBef>
                <a:spcPct val="20000"/>
              </a:spcBef>
              <a:buClr>
                <a:schemeClr val="hlink"/>
              </a:buClr>
              <a:defRPr/>
            </a:pPr>
            <a:r>
              <a:rPr lang="ar-JO" altLang="ko-KR" sz="4000" dirty="0">
                <a:solidFill>
                  <a:srgbClr val="FD1E07"/>
                </a:solidFill>
                <a:ea typeface="굴림" charset="0"/>
              </a:rPr>
              <a:t>أف 1: 13ب</a:t>
            </a:r>
            <a:endParaRPr lang="en-US" sz="4000" dirty="0">
              <a:solidFill>
                <a:srgbClr val="FD1E07"/>
              </a:solidFill>
              <a:ea typeface="굴림" charset="0"/>
            </a:endParaRPr>
          </a:p>
        </p:txBody>
      </p:sp>
      <p:sp>
        <p:nvSpPr>
          <p:cNvPr id="33075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Xvii</a:t>
            </a:r>
            <a:br>
              <a:rPr lang="en-US" b="1" dirty="0">
                <a:solidFill>
                  <a:srgbClr val="FFFFFF"/>
                </a:solidFill>
                <a:latin typeface="Arial" charset="0"/>
                <a:cs typeface="Arial" charset="0"/>
              </a:rPr>
            </a:br>
            <a:r>
              <a:rPr lang="en-US" b="1" dirty="0">
                <a:solidFill>
                  <a:srgbClr val="FFFFFF"/>
                </a:solidFill>
                <a:latin typeface="Arial" charset="0"/>
                <a:cs typeface="Arial" charset="0"/>
              </a:rPr>
              <a:t>B</a:t>
            </a:r>
            <a:endParaRPr lang="en-US"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2286000"/>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6" name="Rectangle 4"/>
          <p:cNvSpPr>
            <a:spLocks noGrp="1" noChangeArrowheads="1"/>
          </p:cNvSpPr>
          <p:nvPr>
            <p:ph type="body" sz="half" idx="2"/>
          </p:nvPr>
        </p:nvSpPr>
        <p:spPr>
          <a:xfrm>
            <a:off x="4800600" y="1473200"/>
            <a:ext cx="3732213" cy="3035300"/>
          </a:xfrm>
        </p:spPr>
        <p:txBody>
          <a:bodyPr/>
          <a:lstStyle/>
          <a:p>
            <a:pPr algn="r" rtl="1">
              <a:defRPr/>
            </a:pPr>
            <a:r>
              <a:rPr lang="ar-JO" altLang="ko-KR" sz="3600" dirty="0">
                <a:solidFill>
                  <a:schemeClr val="tx2"/>
                </a:solidFill>
                <a:effectLst>
                  <a:outerShdw blurRad="38100" dist="38100" dir="2700000" algn="tl">
                    <a:srgbClr val="000000"/>
                  </a:outerShdw>
                </a:effectLst>
                <a:ea typeface="굴림" charset="0"/>
              </a:rPr>
              <a:t>يستمر ختمنا بالروح حتى يوم فدائنا</a:t>
            </a:r>
            <a:r>
              <a:rPr lang="en-US" altLang="ko-KR" dirty="0">
                <a:effectLst>
                  <a:outerShdw blurRad="38100" dist="38100" dir="2700000" algn="tl">
                    <a:srgbClr val="000000"/>
                  </a:outerShdw>
                </a:effectLst>
                <a:ea typeface="굴림" charset="0"/>
              </a:rPr>
              <a:t> </a:t>
            </a:r>
            <a:endParaRPr lang="en-US" dirty="0">
              <a:effectLst>
                <a:outerShdw blurRad="38100" dist="38100" dir="2700000" algn="tl">
                  <a:srgbClr val="000000"/>
                </a:outerShdw>
              </a:effectLst>
              <a:ea typeface="ＭＳ Ｐゴシック" charset="0"/>
            </a:endParaRPr>
          </a:p>
        </p:txBody>
      </p:sp>
      <p:sp>
        <p:nvSpPr>
          <p:cNvPr id="338947" name="Text Box 5"/>
          <p:cNvSpPr txBox="1">
            <a:spLocks noChangeArrowheads="1"/>
          </p:cNvSpPr>
          <p:nvPr/>
        </p:nvSpPr>
        <p:spPr bwMode="auto">
          <a:xfrm>
            <a:off x="398463" y="657225"/>
            <a:ext cx="1712328"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3600" b="1" dirty="0">
                <a:latin typeface="Arial" charset="0"/>
                <a:cs typeface="Arial" charset="0"/>
              </a:rPr>
              <a:t>مدى الختم</a:t>
            </a:r>
            <a:endParaRPr lang="en-US" sz="3600" b="1" dirty="0">
              <a:latin typeface="Arial" charset="0"/>
              <a:cs typeface="Arial" charset="0"/>
            </a:endParaRPr>
          </a:p>
        </p:txBody>
      </p:sp>
      <p:sp>
        <p:nvSpPr>
          <p:cNvPr id="284678" name="Rectangle 6"/>
          <p:cNvSpPr>
            <a:spLocks noChangeArrowheads="1"/>
          </p:cNvSpPr>
          <p:nvPr/>
        </p:nvSpPr>
        <p:spPr bwMode="auto">
          <a:xfrm>
            <a:off x="152400" y="4953000"/>
            <a:ext cx="7467600" cy="1524000"/>
          </a:xfrm>
          <a:prstGeom prst="rect">
            <a:avLst/>
          </a:prstGeom>
          <a:noFill/>
          <a:ln w="9525">
            <a:noFill/>
            <a:miter lim="800000"/>
            <a:headEnd/>
            <a:tailEnd/>
          </a:ln>
          <a:effectLst/>
        </p:spPr>
        <p:txBody>
          <a:bodyPr lIns="92075" tIns="46038" rIns="92075" bIns="46038"/>
          <a:lstStyle/>
          <a:p>
            <a:pPr marL="342900" indent="-342900" algn="r" rtl="1">
              <a:spcBef>
                <a:spcPct val="20000"/>
              </a:spcBef>
              <a:buClr>
                <a:schemeClr val="hlink"/>
              </a:buClr>
              <a:buFontTx/>
              <a:buChar char="•"/>
              <a:defRPr/>
            </a:pPr>
            <a:r>
              <a:rPr lang="ar-JO" sz="3200" b="1" dirty="0">
                <a:solidFill>
                  <a:schemeClr val="tx2"/>
                </a:solidFill>
                <a:effectLst>
                  <a:outerShdw blurRad="38100" dist="38100" dir="2700000" algn="tl">
                    <a:srgbClr val="000000"/>
                  </a:outerShdw>
                </a:effectLst>
                <a:latin typeface="Arial"/>
                <a:ea typeface="굴림" charset="0"/>
                <a:cs typeface="Arial"/>
              </a:rPr>
              <a:t>ولا تحزنوا روح الله القدوس الذي به ختمتم ليوم الفداء</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4679" name="Rectangle 7"/>
          <p:cNvSpPr>
            <a:spLocks noGrp="1" noChangeArrowheads="1"/>
          </p:cNvSpPr>
          <p:nvPr>
            <p:ph type="title"/>
          </p:nvPr>
        </p:nvSpPr>
        <p:spPr>
          <a:xfrm>
            <a:off x="1066800" y="3124200"/>
            <a:ext cx="2819400" cy="762000"/>
          </a:xfrm>
        </p:spPr>
        <p:txBody>
          <a:bodyPr anchor="t"/>
          <a:lstStyle/>
          <a:p>
            <a:pPr>
              <a:spcBef>
                <a:spcPct val="20000"/>
              </a:spcBef>
              <a:buClr>
                <a:schemeClr val="hlink"/>
              </a:buClr>
              <a:defRPr/>
            </a:pPr>
            <a:r>
              <a:rPr lang="ar-JO" altLang="ko-KR" sz="4000" dirty="0">
                <a:solidFill>
                  <a:srgbClr val="FD1E07"/>
                </a:solidFill>
                <a:ea typeface="굴림" charset="0"/>
              </a:rPr>
              <a:t>أف 4: 30</a:t>
            </a:r>
            <a:endParaRPr lang="en-US" sz="4000" dirty="0">
              <a:solidFill>
                <a:srgbClr val="FD1E07"/>
              </a:solidFill>
              <a:ea typeface="굴림" charset="0"/>
            </a:endParaRPr>
          </a:p>
        </p:txBody>
      </p:sp>
      <p:sp>
        <p:nvSpPr>
          <p:cNvPr id="338950"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Xvii</a:t>
            </a:r>
            <a:br>
              <a:rPr lang="en-US" b="1" dirty="0">
                <a:solidFill>
                  <a:srgbClr val="FFFFFF"/>
                </a:solidFill>
                <a:latin typeface="Arial" charset="0"/>
                <a:cs typeface="Arial" charset="0"/>
              </a:rPr>
            </a:br>
            <a:r>
              <a:rPr lang="en-US" b="1" dirty="0">
                <a:solidFill>
                  <a:srgbClr val="FFFFFF"/>
                </a:solidFill>
                <a:latin typeface="Arial" charset="0"/>
                <a:cs typeface="Arial" charset="0"/>
              </a:rPr>
              <a:t>C3</a:t>
            </a:r>
            <a:endParaRPr lang="en-US"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4676">
                                            <p:txEl>
                                              <p:pRg st="0" end="0"/>
                                            </p:txEl>
                                          </p:spTgt>
                                        </p:tgtEl>
                                        <p:attrNameLst>
                                          <p:attrName>style.visibility</p:attrName>
                                        </p:attrNameLst>
                                      </p:cBhvr>
                                      <p:to>
                                        <p:strVal val="visible"/>
                                      </p:to>
                                    </p:set>
                                    <p:anim calcmode="lin" valueType="num">
                                      <p:cBhvr>
                                        <p:cTn id="7" dur="500" fill="hold"/>
                                        <p:tgtEl>
                                          <p:spTgt spid="2846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467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467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4678"/>
                                        </p:tgtEl>
                                        <p:attrNameLst>
                                          <p:attrName>style.visibility</p:attrName>
                                        </p:attrNameLst>
                                      </p:cBhvr>
                                      <p:to>
                                        <p:strVal val="visible"/>
                                      </p:to>
                                    </p:set>
                                    <p:anim calcmode="discrete" valueType="clr">
                                      <p:cBhvr override="childStyle">
                                        <p:cTn id="14" dur="80"/>
                                        <p:tgtEl>
                                          <p:spTgt spid="28467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4678"/>
                                        </p:tgtEl>
                                        <p:attrNameLst>
                                          <p:attrName>fillcolor</p:attrName>
                                        </p:attrNameLst>
                                      </p:cBhvr>
                                      <p:tavLst>
                                        <p:tav tm="0">
                                          <p:val>
                                            <p:clrVal>
                                              <a:schemeClr val="accent2"/>
                                            </p:clrVal>
                                          </p:val>
                                        </p:tav>
                                        <p:tav tm="50000">
                                          <p:val>
                                            <p:clrVal>
                                              <a:schemeClr val="hlink"/>
                                            </p:clrVal>
                                          </p:val>
                                        </p:tav>
                                      </p:tavLst>
                                    </p:anim>
                                    <p:set>
                                      <p:cBhvr>
                                        <p:cTn id="16" dur="80"/>
                                        <p:tgtEl>
                                          <p:spTgt spid="2846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uild="p"/>
      <p:bldP spid="28467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lgn="r" rtl="1">
              <a:defRPr/>
            </a:pPr>
            <a:r>
              <a:rPr lang="ar-JO" sz="3600" dirty="0">
                <a:solidFill>
                  <a:schemeClr val="tx2"/>
                </a:solidFill>
                <a:effectLst>
                  <a:outerShdw blurRad="38100" dist="38100" dir="2700000" algn="tl">
                    <a:srgbClr val="000000"/>
                  </a:outerShdw>
                </a:effectLst>
                <a:ea typeface="굴림" charset="0"/>
              </a:rPr>
              <a:t>لقد ختمنا بالروح </a:t>
            </a:r>
            <a:r>
              <a:rPr lang="ar-JO" sz="3600" dirty="0">
                <a:effectLst>
                  <a:outerShdw blurRad="38100" dist="38100" dir="2700000" algn="tl">
                    <a:srgbClr val="000000"/>
                  </a:outerShdw>
                </a:effectLst>
                <a:ea typeface="굴림" charset="0"/>
              </a:rPr>
              <a:t>عندما آمنا</a:t>
            </a:r>
            <a:endParaRPr lang="en-US" sz="3600" dirty="0">
              <a:effectLst>
                <a:outerShdw blurRad="38100" dist="38100" dir="2700000" algn="tl">
                  <a:srgbClr val="000000"/>
                </a:outerShdw>
              </a:effectLst>
              <a:ea typeface="ＭＳ Ｐゴシック" charset="0"/>
            </a:endParaRPr>
          </a:p>
        </p:txBody>
      </p:sp>
      <p:sp>
        <p:nvSpPr>
          <p:cNvPr id="336899" name="Text Box 5"/>
          <p:cNvSpPr txBox="1">
            <a:spLocks noChangeArrowheads="1"/>
          </p:cNvSpPr>
          <p:nvPr/>
        </p:nvSpPr>
        <p:spPr bwMode="auto">
          <a:xfrm>
            <a:off x="398463" y="236538"/>
            <a:ext cx="1712328"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3600" b="1" dirty="0">
                <a:latin typeface="Arial" charset="0"/>
                <a:cs typeface="Arial" charset="0"/>
              </a:rPr>
              <a:t>وقت الختم</a:t>
            </a:r>
            <a:endParaRPr lang="en-US" sz="3600" b="1" dirty="0">
              <a:latin typeface="Arial" charset="0"/>
              <a:cs typeface="Arial" charset="0"/>
            </a:endParaRP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algn="r" rtl="1">
              <a:spcBef>
                <a:spcPct val="20000"/>
              </a:spcBef>
              <a:buClr>
                <a:schemeClr val="hlink"/>
              </a:buClr>
              <a:buFontTx/>
              <a:buChar char="•"/>
              <a:defRPr/>
            </a:pPr>
            <a:r>
              <a:rPr lang="ar-JO" altLang="ko-KR" sz="3200" b="1" dirty="0">
                <a:solidFill>
                  <a:schemeClr val="tx2"/>
                </a:solidFill>
                <a:effectLst>
                  <a:outerShdw blurRad="38100" dist="38100" dir="2700000" algn="tl">
                    <a:srgbClr val="000000"/>
                  </a:outerShdw>
                </a:effectLst>
                <a:latin typeface="Arial"/>
                <a:ea typeface="굴림" charset="0"/>
                <a:cs typeface="Arial"/>
              </a:rPr>
              <a:t>الذي فيه أيضاً أنتم إذ سمعتم كلمة الحق إنجيل خلاصكم الذي فيه أيضاً إذ آمنتم </a:t>
            </a:r>
            <a:r>
              <a:rPr lang="ar-JO" altLang="ko-KR" sz="3200" b="1" dirty="0">
                <a:effectLst>
                  <a:outerShdw blurRad="38100" dist="38100" dir="2700000" algn="tl">
                    <a:srgbClr val="000000"/>
                  </a:outerShdw>
                </a:effectLst>
                <a:latin typeface="Arial"/>
                <a:ea typeface="굴림" charset="0"/>
                <a:cs typeface="Arial"/>
              </a:rPr>
              <a:t>ختمتم بروح الموعد القدوس</a:t>
            </a:r>
          </a:p>
        </p:txBody>
      </p:sp>
      <p:sp>
        <p:nvSpPr>
          <p:cNvPr id="283655" name="Rectangle 7"/>
          <p:cNvSpPr>
            <a:spLocks noGrp="1" noChangeArrowheads="1"/>
          </p:cNvSpPr>
          <p:nvPr>
            <p:ph type="title"/>
          </p:nvPr>
        </p:nvSpPr>
        <p:spPr>
          <a:xfrm>
            <a:off x="701675" y="2703513"/>
            <a:ext cx="3222625" cy="762000"/>
          </a:xfrm>
        </p:spPr>
        <p:txBody>
          <a:bodyPr anchor="t"/>
          <a:lstStyle/>
          <a:p>
            <a:pPr>
              <a:spcBef>
                <a:spcPct val="20000"/>
              </a:spcBef>
              <a:buClr>
                <a:schemeClr val="hlink"/>
              </a:buClr>
              <a:defRPr/>
            </a:pPr>
            <a:r>
              <a:rPr lang="ar-JO" altLang="ko-KR" sz="4000" dirty="0">
                <a:solidFill>
                  <a:srgbClr val="FD1E07"/>
                </a:solidFill>
                <a:ea typeface="굴림" charset="0"/>
              </a:rPr>
              <a:t>أف 1: 13أ</a:t>
            </a:r>
            <a:endParaRPr lang="en-US" sz="4000" dirty="0">
              <a:solidFill>
                <a:srgbClr val="FD1E07"/>
              </a:solidFill>
              <a:ea typeface="굴림" charset="0"/>
            </a:endParaRPr>
          </a:p>
        </p:txBody>
      </p:sp>
      <p:sp>
        <p:nvSpPr>
          <p:cNvPr id="336902"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br>
              <a:rPr lang="en-US" b="1">
                <a:solidFill>
                  <a:srgbClr val="FFFFFF"/>
                </a:solidFill>
                <a:latin typeface="Arial" charset="0"/>
                <a:cs typeface="Arial" charset="0"/>
              </a:rPr>
            </a:br>
            <a:r>
              <a:rPr lang="en-US" b="1">
                <a:solidFill>
                  <a:srgbClr val="FFFFFF"/>
                </a:solidFill>
                <a:latin typeface="Arial" charset="0"/>
                <a:cs typeface="Arial" charset="0"/>
              </a:rPr>
              <a:t>D</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0" y="857613"/>
            <a:ext cx="7740650" cy="646973"/>
          </a:xfrm>
          <a:solidFill>
            <a:srgbClr val="000000"/>
          </a:solidFill>
        </p:spPr>
        <p:txBody>
          <a:bodyPr wrap="square">
            <a:spAutoFit/>
          </a:bodyPr>
          <a:lstStyle/>
          <a:p>
            <a:pPr>
              <a:defRPr/>
            </a:pPr>
            <a:r>
              <a:rPr lang="ar-JO" sz="3600" kern="1200" dirty="0">
                <a:solidFill>
                  <a:schemeClr val="tx1"/>
                </a:solidFill>
                <a:ea typeface="+mn-ea"/>
              </a:rPr>
              <a:t>الروح يضمن الخلاص الكامل</a:t>
            </a:r>
            <a:endParaRPr lang="en-US" sz="3600" kern="1200" dirty="0">
              <a:solidFill>
                <a:schemeClr val="tx1"/>
              </a:solidFill>
              <a:ea typeface="+mn-ea"/>
            </a:endParaRPr>
          </a:p>
        </p:txBody>
      </p:sp>
      <p:sp>
        <p:nvSpPr>
          <p:cNvPr id="292866" name="Rectangle 3"/>
          <p:cNvSpPr>
            <a:spLocks noGrp="1" noChangeArrowheads="1"/>
          </p:cNvSpPr>
          <p:nvPr>
            <p:ph type="body" idx="1"/>
          </p:nvPr>
        </p:nvSpPr>
        <p:spPr>
          <a:xfrm>
            <a:off x="2627313" y="1989138"/>
            <a:ext cx="6408737" cy="4114800"/>
          </a:xfrm>
          <a:ln>
            <a:miter lim="800000"/>
            <a:headEnd/>
            <a:tailEnd/>
          </a:ln>
        </p:spPr>
        <p:txBody>
          <a:bodyPr/>
          <a:lstStyle/>
          <a:p>
            <a:pPr algn="r" rtl="1">
              <a:defRPr/>
            </a:pPr>
            <a:r>
              <a:rPr lang="ar-JO" kern="1200" dirty="0">
                <a:effectLst>
                  <a:outerShdw blurRad="38100" dist="38100" dir="2700000" algn="tl">
                    <a:srgbClr val="000000"/>
                  </a:outerShdw>
                </a:effectLst>
                <a:ea typeface="굴림" charset="0"/>
              </a:rPr>
              <a:t>من الذي ختمنا أيضاً وأعطى </a:t>
            </a:r>
            <a:r>
              <a:rPr lang="ar-JO" kern="1200" dirty="0">
                <a:solidFill>
                  <a:srgbClr val="FFFF00"/>
                </a:solidFill>
                <a:effectLst>
                  <a:outerShdw blurRad="38100" dist="38100" dir="2700000" algn="tl">
                    <a:srgbClr val="000000"/>
                  </a:outerShdw>
                </a:effectLst>
                <a:ea typeface="굴림" charset="0"/>
              </a:rPr>
              <a:t>عربون</a:t>
            </a:r>
            <a:r>
              <a:rPr lang="ar-JO" kern="1200" dirty="0">
                <a:effectLst>
                  <a:outerShdw blurRad="38100" dist="38100" dir="2700000" algn="tl">
                    <a:srgbClr val="000000"/>
                  </a:outerShdw>
                </a:effectLst>
                <a:ea typeface="굴림" charset="0"/>
              </a:rPr>
              <a:t> الروح في قلوبنا (2 كو 1: 22)</a:t>
            </a:r>
            <a:endParaRPr lang="en-US" kern="1200" dirty="0">
              <a:effectLst>
                <a:outerShdw blurRad="38100" dist="38100" dir="2700000" algn="tl">
                  <a:srgbClr val="000000"/>
                </a:outerShdw>
              </a:effectLst>
              <a:ea typeface="굴림" charset="0"/>
            </a:endParaRPr>
          </a:p>
          <a:p>
            <a:pPr marL="0" indent="0">
              <a:buNone/>
              <a:defRPr/>
            </a:pPr>
            <a:endParaRPr lang="en-US" kern="1200" dirty="0">
              <a:effectLst>
                <a:outerShdw blurRad="38100" dist="38100" dir="2700000" algn="tl">
                  <a:srgbClr val="000000"/>
                </a:outerShdw>
              </a:effectLst>
              <a:ea typeface="굴림" charset="0"/>
            </a:endParaRPr>
          </a:p>
          <a:p>
            <a:pPr algn="r" rtl="1">
              <a:defRPr/>
            </a:pPr>
            <a:r>
              <a:rPr lang="ar-JO" kern="1200" dirty="0">
                <a:effectLst>
                  <a:outerShdw blurRad="38100" dist="38100" dir="2700000" algn="tl">
                    <a:srgbClr val="000000"/>
                  </a:outerShdw>
                </a:effectLst>
                <a:ea typeface="굴림" charset="0"/>
              </a:rPr>
              <a:t>ولكن الذي صنعنا لهذا عينه هو الله الذي أعطانا أيضاً </a:t>
            </a:r>
            <a:r>
              <a:rPr lang="ar-JO" kern="1200" dirty="0">
                <a:solidFill>
                  <a:srgbClr val="FFFF00"/>
                </a:solidFill>
                <a:effectLst>
                  <a:outerShdw blurRad="38100" dist="38100" dir="2700000" algn="tl">
                    <a:srgbClr val="000000"/>
                  </a:outerShdw>
                </a:effectLst>
                <a:ea typeface="굴림" charset="0"/>
              </a:rPr>
              <a:t>عربون</a:t>
            </a:r>
            <a:r>
              <a:rPr lang="ar-JO" kern="1200" dirty="0">
                <a:effectLst>
                  <a:outerShdw blurRad="38100" dist="38100" dir="2700000" algn="tl">
                    <a:srgbClr val="000000"/>
                  </a:outerShdw>
                </a:effectLst>
                <a:ea typeface="굴림" charset="0"/>
              </a:rPr>
              <a:t> الروح (2 كو 5: 5)</a:t>
            </a:r>
            <a:endParaRPr lang="en-US" kern="1200" dirty="0">
              <a:effectLst>
                <a:outerShdw blurRad="38100" dist="38100" dir="2700000" algn="tl">
                  <a:srgbClr val="000000"/>
                </a:outerShdw>
              </a:effectLst>
              <a:ea typeface="굴림" charset="0"/>
            </a:endParaRPr>
          </a:p>
        </p:txBody>
      </p:sp>
      <p:sp>
        <p:nvSpPr>
          <p:cNvPr id="332803"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xvii</a:t>
            </a:r>
            <a:br>
              <a:rPr lang="en-US" b="1" dirty="0">
                <a:solidFill>
                  <a:srgbClr val="FFFFFF"/>
                </a:solidFill>
                <a:latin typeface="Arial" charset="0"/>
                <a:cs typeface="Arial" charset="0"/>
              </a:rPr>
            </a:br>
            <a:r>
              <a:rPr lang="en-US" b="1" dirty="0">
                <a:solidFill>
                  <a:srgbClr val="FFFFFF"/>
                </a:solidFill>
                <a:latin typeface="Arial" charset="0"/>
                <a:cs typeface="Arial" charset="0"/>
              </a:rPr>
              <a:t>E1</a:t>
            </a:r>
            <a:endParaRPr lang="en-US" dirty="0">
              <a:solidFill>
                <a:srgbClr val="FFFFFF"/>
              </a:solidFill>
              <a:latin typeface="Arial" charset="0"/>
              <a:cs typeface="Arial" charset="0"/>
            </a:endParaRPr>
          </a:p>
        </p:txBody>
      </p:sp>
      <p:pic>
        <p:nvPicPr>
          <p:cNvPr id="332804" name="Picture 2" descr="eternal security Padlock[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852738"/>
            <a:ext cx="2595563"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eaLnBrk="1" hangingPunct="1">
              <a:defRPr/>
            </a:pPr>
            <a:r>
              <a:rPr lang="ar-JO" b="0" dirty="0">
                <a:latin typeface="Arial" panose="020B0604020202020204" pitchFamily="34" charset="0"/>
                <a:ea typeface="ＭＳ Ｐゴシック" charset="0"/>
                <a:cs typeface="Arial" panose="020B0604020202020204" pitchFamily="34" charset="0"/>
              </a:rPr>
              <a:t>عربون</a:t>
            </a:r>
            <a:r>
              <a:rPr lang="en-US" dirty="0">
                <a:latin typeface="Arial" panose="020B0604020202020204" pitchFamily="34" charset="0"/>
                <a:ea typeface="ＭＳ Ｐゴシック" charset="0"/>
                <a:cs typeface="Arial" panose="020B0604020202020204" pitchFamily="34" charset="0"/>
              </a:rPr>
              <a:t> – </a:t>
            </a:r>
            <a:r>
              <a:rPr lang="en-US" sz="6000" dirty="0">
                <a:solidFill>
                  <a:schemeClr val="tx1"/>
                </a:solidFill>
                <a:latin typeface="Bwgrki" panose="02000400000000000000" pitchFamily="2" charset="0"/>
                <a:ea typeface="ＭＳ Ｐゴシック" charset="0"/>
                <a:cs typeface="Arial" panose="020B0604020202020204" pitchFamily="34" charset="0"/>
                <a:sym typeface="Symbol" charset="0"/>
              </a:rPr>
              <a:t>avrrabw/n</a:t>
            </a:r>
            <a:endParaRPr lang="en-US" dirty="0">
              <a:solidFill>
                <a:schemeClr val="tx1"/>
              </a:solidFill>
              <a:latin typeface="Bwgrki" panose="02000400000000000000" pitchFamily="2" charset="0"/>
              <a:ea typeface="ＭＳ Ｐゴシック" charset="0"/>
              <a:cs typeface="Arial" panose="020B0604020202020204" pitchFamily="34" charset="0"/>
              <a:sym typeface="Symbol" charset="0"/>
            </a:endParaRPr>
          </a:p>
        </p:txBody>
      </p:sp>
      <p:sp>
        <p:nvSpPr>
          <p:cNvPr id="294914" name="Rectangle 3"/>
          <p:cNvSpPr>
            <a:spLocks noGrp="1" noChangeArrowheads="1"/>
          </p:cNvSpPr>
          <p:nvPr>
            <p:ph type="body" idx="1"/>
          </p:nvPr>
        </p:nvSpPr>
        <p:spPr>
          <a:xfrm>
            <a:off x="290513" y="2338388"/>
            <a:ext cx="5073650" cy="4114800"/>
          </a:xfrm>
          <a:ln>
            <a:miter lim="800000"/>
            <a:headEnd/>
            <a:tailEnd/>
          </a:ln>
        </p:spPr>
        <p:txBody>
          <a:bodyPr/>
          <a:lstStyle/>
          <a:p>
            <a:pPr algn="r" rtl="1">
              <a:defRPr/>
            </a:pPr>
            <a:r>
              <a:rPr lang="ar-JO" kern="1200" dirty="0">
                <a:effectLst>
                  <a:outerShdw blurRad="38100" dist="38100" dir="2700000" algn="tl">
                    <a:srgbClr val="000000"/>
                  </a:outerShdw>
                </a:effectLst>
                <a:ea typeface="굴림" charset="0"/>
              </a:rPr>
              <a:t>دفعة مبدئية</a:t>
            </a:r>
          </a:p>
          <a:p>
            <a:pPr algn="r" rtl="1">
              <a:defRPr/>
            </a:pPr>
            <a:r>
              <a:rPr lang="ar-JO" kern="1200" dirty="0">
                <a:effectLst>
                  <a:outerShdw blurRad="38100" dist="38100" dir="2700000" algn="tl">
                    <a:srgbClr val="000000"/>
                  </a:outerShdw>
                </a:effectLst>
                <a:ea typeface="굴림" charset="0"/>
              </a:rPr>
              <a:t>دفعة أولى</a:t>
            </a:r>
          </a:p>
          <a:p>
            <a:pPr algn="r" rtl="1">
              <a:defRPr/>
            </a:pPr>
            <a:r>
              <a:rPr lang="ar-JO" kern="1200" dirty="0">
                <a:effectLst>
                  <a:outerShdw blurRad="38100" dist="38100" dir="2700000" algn="tl">
                    <a:srgbClr val="000000"/>
                  </a:outerShdw>
                </a:effectLst>
                <a:ea typeface="굴림" charset="0"/>
              </a:rPr>
              <a:t>عربون</a:t>
            </a:r>
          </a:p>
          <a:p>
            <a:pPr algn="r" rtl="1">
              <a:defRPr/>
            </a:pPr>
            <a:r>
              <a:rPr lang="ar-JO" kern="1200" dirty="0">
                <a:effectLst>
                  <a:outerShdw blurRad="38100" dist="38100" dir="2700000" algn="tl">
                    <a:srgbClr val="000000"/>
                  </a:outerShdw>
                </a:effectLst>
                <a:ea typeface="굴림" charset="0"/>
              </a:rPr>
              <a:t>رمزياً في العهد الجديد، عطية الروح القدس للمؤمنين</a:t>
            </a:r>
            <a:endParaRPr lang="en-US" kern="1200" dirty="0">
              <a:effectLst>
                <a:outerShdw blurRad="38100" dist="38100" dir="2700000" algn="tl">
                  <a:srgbClr val="000000"/>
                </a:outerShdw>
              </a:effectLst>
              <a:ea typeface="굴림" charset="0"/>
            </a:endParaRPr>
          </a:p>
          <a:p>
            <a:pPr marL="0" indent="0" algn="r">
              <a:buFontTx/>
              <a:buNone/>
              <a:defRPr/>
            </a:pPr>
            <a:endParaRPr lang="en-US" kern="1200" dirty="0">
              <a:effectLst>
                <a:outerShdw blurRad="38100" dist="38100" dir="2700000" algn="tl">
                  <a:srgbClr val="000000"/>
                </a:outerShdw>
              </a:effectLst>
              <a:ea typeface="굴림" charset="0"/>
            </a:endParaRPr>
          </a:p>
          <a:p>
            <a:pPr marL="0" indent="0" algn="r">
              <a:buFontTx/>
              <a:buNone/>
              <a:defRPr/>
            </a:pPr>
            <a:r>
              <a:rPr lang="ar-JO" kern="1200" dirty="0">
                <a:effectLst>
                  <a:outerShdw blurRad="38100" dist="38100" dir="2700000" algn="tl">
                    <a:srgbClr val="000000"/>
                  </a:outerShdw>
                </a:effectLst>
                <a:ea typeface="굴림" charset="0"/>
              </a:rPr>
              <a:t>ـــــ فرايبيرغ ليكسيكون</a:t>
            </a:r>
            <a:endParaRPr lang="en-US" kern="1200" dirty="0">
              <a:effectLst>
                <a:outerShdw blurRad="38100" dist="38100" dir="2700000" algn="tl">
                  <a:srgbClr val="000000"/>
                </a:outerShdw>
              </a:effectLst>
              <a:ea typeface="굴림" charset="0"/>
            </a:endParaRPr>
          </a:p>
        </p:txBody>
      </p:sp>
      <p:pic>
        <p:nvPicPr>
          <p:cNvPr id="33485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2362200"/>
            <a:ext cx="3124200" cy="389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1" descr="eternal security-vault-blue-wallpapers_4658_1600x1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2" name="Rectangle 4"/>
          <p:cNvSpPr>
            <a:spLocks noGrp="1" noChangeArrowheads="1"/>
          </p:cNvSpPr>
          <p:nvPr>
            <p:ph type="title"/>
          </p:nvPr>
        </p:nvSpPr>
        <p:spPr>
          <a:xfrm>
            <a:off x="0" y="185738"/>
            <a:ext cx="5902325" cy="646112"/>
          </a:xfrm>
          <a:solidFill>
            <a:srgbClr val="000000"/>
          </a:solidFill>
        </p:spPr>
        <p:txBody>
          <a:bodyPr>
            <a:spAutoFit/>
          </a:bodyPr>
          <a:lstStyle/>
          <a:p>
            <a:pPr>
              <a:defRPr/>
            </a:pPr>
            <a:r>
              <a:rPr lang="ar-JO" altLang="ko-KR" sz="3600" kern="1200" dirty="0">
                <a:solidFill>
                  <a:schemeClr val="tx1"/>
                </a:solidFill>
                <a:ea typeface="+mn-ea"/>
              </a:rPr>
              <a:t>قصد الختم</a:t>
            </a:r>
            <a:endParaRPr lang="en-US" sz="3600" kern="1200" dirty="0">
              <a:solidFill>
                <a:schemeClr val="tx1"/>
              </a:solidFill>
              <a:ea typeface="+mn-ea"/>
            </a:endParaRPr>
          </a:p>
        </p:txBody>
      </p:sp>
      <p:sp>
        <p:nvSpPr>
          <p:cNvPr id="288773" name="Rectangle 5"/>
          <p:cNvSpPr>
            <a:spLocks noGrp="1" noChangeArrowheads="1"/>
          </p:cNvSpPr>
          <p:nvPr>
            <p:ph type="body" idx="1"/>
          </p:nvPr>
        </p:nvSpPr>
        <p:spPr>
          <a:xfrm>
            <a:off x="179388" y="1319213"/>
            <a:ext cx="5761037" cy="5062537"/>
          </a:xfrm>
          <a:effectLst/>
        </p:spPr>
        <p:txBody>
          <a:bodyPr/>
          <a:lstStyle/>
          <a:p>
            <a:pPr marL="0" indent="0" algn="r">
              <a:lnSpc>
                <a:spcPct val="90000"/>
              </a:lnSpc>
              <a:buNone/>
              <a:defRPr/>
            </a:pPr>
            <a:r>
              <a:rPr lang="ar-JO" sz="4000" dirty="0">
                <a:solidFill>
                  <a:srgbClr val="00B0F0"/>
                </a:solidFill>
                <a:effectLst>
                  <a:outerShdw blurRad="50800" dist="76200" dir="2700000" algn="tl" rotWithShape="0">
                    <a:srgbClr val="000000"/>
                  </a:outerShdw>
                </a:effectLst>
                <a:ea typeface="ＭＳ Ｐゴシック" charset="0"/>
              </a:rPr>
              <a:t>1. </a:t>
            </a:r>
            <a:r>
              <a:rPr lang="ar-JO" sz="4000" dirty="0">
                <a:solidFill>
                  <a:srgbClr val="F5F50F"/>
                </a:solidFill>
                <a:effectLst>
                  <a:outerShdw blurRad="50800" dist="76200" dir="2700000" algn="tl" rotWithShape="0">
                    <a:srgbClr val="000000"/>
                  </a:outerShdw>
                </a:effectLst>
                <a:ea typeface="ＭＳ Ｐゴシック" charset="0"/>
              </a:rPr>
              <a:t>الضمان: سنبقى مختومين حتى    يوم الفداء</a:t>
            </a:r>
            <a:endParaRPr lang="en-US" sz="4000" dirty="0">
              <a:solidFill>
                <a:srgbClr val="F5F50F"/>
              </a:solidFill>
              <a:effectLst>
                <a:outerShdw blurRad="50800" dist="76200" dir="2700000" algn="tl" rotWithShape="0">
                  <a:srgbClr val="000000"/>
                </a:outerShdw>
              </a:effectLst>
              <a:ea typeface="ＭＳ Ｐゴシック" charset="0"/>
            </a:endParaRPr>
          </a:p>
          <a:p>
            <a:pPr marL="0" indent="0" algn="r">
              <a:lnSpc>
                <a:spcPct val="90000"/>
              </a:lnSpc>
              <a:buNone/>
              <a:defRPr/>
            </a:pPr>
            <a:r>
              <a:rPr lang="ar-JO" sz="4000" dirty="0">
                <a:solidFill>
                  <a:srgbClr val="00B0F0"/>
                </a:solidFill>
                <a:effectLst>
                  <a:outerShdw blurRad="50800" dist="76200" dir="2700000" algn="tl" rotWithShape="0">
                    <a:srgbClr val="000000"/>
                  </a:outerShdw>
                </a:effectLst>
                <a:ea typeface="ＭＳ Ｐゴシック" charset="0"/>
              </a:rPr>
              <a:t>2. </a:t>
            </a:r>
            <a:r>
              <a:rPr lang="ar-JO" sz="4000" dirty="0">
                <a:solidFill>
                  <a:srgbClr val="F5F50F"/>
                </a:solidFill>
                <a:effectLst>
                  <a:outerShdw blurRad="50800" dist="76200" dir="2700000" algn="tl" rotWithShape="0">
                    <a:srgbClr val="000000"/>
                  </a:outerShdw>
                </a:effectLst>
                <a:ea typeface="ＭＳ Ｐゴシック" charset="0"/>
              </a:rPr>
              <a:t>الملكية: نحن ملكية لله</a:t>
            </a:r>
            <a:endParaRPr lang="en-US" sz="4000" dirty="0">
              <a:solidFill>
                <a:srgbClr val="F5F50F"/>
              </a:solidFill>
              <a:effectLst>
                <a:outerShdw blurRad="50800" dist="76200" dir="2700000" algn="tl" rotWithShape="0">
                  <a:srgbClr val="000000"/>
                </a:outerShdw>
              </a:effectLst>
              <a:ea typeface="ＭＳ Ｐゴシック" charset="0"/>
            </a:endParaRPr>
          </a:p>
          <a:p>
            <a:pPr marL="0" indent="0" algn="r">
              <a:lnSpc>
                <a:spcPct val="90000"/>
              </a:lnSpc>
              <a:buNone/>
              <a:defRPr/>
            </a:pPr>
            <a:r>
              <a:rPr lang="ar-JO" sz="4000" dirty="0">
                <a:solidFill>
                  <a:srgbClr val="00B0F0"/>
                </a:solidFill>
                <a:effectLst>
                  <a:outerShdw blurRad="50800" dist="76200" dir="2700000" algn="tl" rotWithShape="0">
                    <a:srgbClr val="000000"/>
                  </a:outerShdw>
                </a:effectLst>
                <a:ea typeface="ＭＳ Ｐゴシック" charset="0"/>
              </a:rPr>
              <a:t>3. </a:t>
            </a:r>
            <a:r>
              <a:rPr lang="ar-JO" sz="4000" dirty="0">
                <a:solidFill>
                  <a:srgbClr val="F5F50F"/>
                </a:solidFill>
                <a:effectLst>
                  <a:outerShdw blurRad="50800" dist="76200" dir="2700000" algn="tl" rotWithShape="0">
                    <a:srgbClr val="000000"/>
                  </a:outerShdw>
                </a:effectLst>
                <a:ea typeface="ＭＳ Ｐゴシック" charset="0"/>
              </a:rPr>
              <a:t>التأكيد: لدينا وعد الله بالخلاص</a:t>
            </a:r>
            <a:endParaRPr lang="en-US" sz="4000" dirty="0">
              <a:solidFill>
                <a:srgbClr val="F5F50F"/>
              </a:solidFill>
              <a:effectLst>
                <a:outerShdw blurRad="50800" dist="76200" dir="2700000" algn="tl" rotWithShape="0">
                  <a:srgbClr val="000000"/>
                </a:outerShdw>
              </a:effectLst>
              <a:ea typeface="ＭＳ Ｐゴシック" charset="0"/>
            </a:endParaRPr>
          </a:p>
        </p:txBody>
      </p:sp>
      <p:sp>
        <p:nvSpPr>
          <p:cNvPr id="340996"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br>
              <a:rPr lang="en-US" b="1">
                <a:solidFill>
                  <a:srgbClr val="FFFFFF"/>
                </a:solidFill>
                <a:latin typeface="Arial" charset="0"/>
                <a:cs typeface="Arial" charset="0"/>
              </a:rPr>
            </a:br>
            <a:r>
              <a:rPr lang="en-US" b="1">
                <a:solidFill>
                  <a:srgbClr val="FFFFFF"/>
                </a:solidFill>
                <a:latin typeface="Arial" charset="0"/>
                <a:cs typeface="Arial" charset="0"/>
              </a:rPr>
              <a:t>E</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p:cTn id="7" dur="500" fill="hold"/>
                                        <p:tgtEl>
                                          <p:spTgt spid="288772"/>
                                        </p:tgtEl>
                                        <p:attrNameLst>
                                          <p:attrName>ppt_w</p:attrName>
                                        </p:attrNameLst>
                                      </p:cBhvr>
                                      <p:tavLst>
                                        <p:tav tm="0">
                                          <p:val>
                                            <p:fltVal val="0"/>
                                          </p:val>
                                        </p:tav>
                                        <p:tav tm="100000">
                                          <p:val>
                                            <p:strVal val="#ppt_w"/>
                                          </p:val>
                                        </p:tav>
                                      </p:tavLst>
                                    </p:anim>
                                    <p:anim calcmode="lin" valueType="num">
                                      <p:cBhvr>
                                        <p:cTn id="8" dur="500" fill="hold"/>
                                        <p:tgtEl>
                                          <p:spTgt spid="288772"/>
                                        </p:tgtEl>
                                        <p:attrNameLst>
                                          <p:attrName>ppt_h</p:attrName>
                                        </p:attrNameLst>
                                      </p:cBhvr>
                                      <p:tavLst>
                                        <p:tav tm="0">
                                          <p:val>
                                            <p:fltVal val="0"/>
                                          </p:val>
                                        </p:tav>
                                        <p:tav tm="100000">
                                          <p:val>
                                            <p:strVal val="#ppt_h"/>
                                          </p:val>
                                        </p:tav>
                                      </p:tavLst>
                                    </p:anim>
                                    <p:animEffect transition="in" filter="fade">
                                      <p:cBhvr>
                                        <p:cTn id="9" dur="500"/>
                                        <p:tgtEl>
                                          <p:spTgt spid="28877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8773">
                                            <p:txEl>
                                              <p:pRg st="0" end="0"/>
                                            </p:txEl>
                                          </p:spTgt>
                                        </p:tgtEl>
                                        <p:attrNameLst>
                                          <p:attrName>style.visibility</p:attrName>
                                        </p:attrNameLst>
                                      </p:cBhvr>
                                      <p:to>
                                        <p:strVal val="visible"/>
                                      </p:to>
                                    </p:set>
                                    <p:anim calcmode="lin" valueType="num">
                                      <p:cBhvr>
                                        <p:cTn id="14" dur="1000" fill="hold"/>
                                        <p:tgtEl>
                                          <p:spTgt spid="28877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8877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877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88773">
                                            <p:txEl>
                                              <p:pRg st="1" end="1"/>
                                            </p:txEl>
                                          </p:spTgt>
                                        </p:tgtEl>
                                        <p:attrNameLst>
                                          <p:attrName>style.visibility</p:attrName>
                                        </p:attrNameLst>
                                      </p:cBhvr>
                                      <p:to>
                                        <p:strVal val="visible"/>
                                      </p:to>
                                    </p:set>
                                    <p:anim calcmode="lin" valueType="num">
                                      <p:cBhvr>
                                        <p:cTn id="21" dur="1000" fill="hold"/>
                                        <p:tgtEl>
                                          <p:spTgt spid="28877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28877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877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88773">
                                            <p:txEl>
                                              <p:pRg st="2" end="2"/>
                                            </p:txEl>
                                          </p:spTgt>
                                        </p:tgtEl>
                                        <p:attrNameLst>
                                          <p:attrName>style.visibility</p:attrName>
                                        </p:attrNameLst>
                                      </p:cBhvr>
                                      <p:to>
                                        <p:strVal val="visible"/>
                                      </p:to>
                                    </p:set>
                                    <p:anim calcmode="lin" valueType="num">
                                      <p:cBhvr>
                                        <p:cTn id="28" dur="1000" fill="hold"/>
                                        <p:tgtEl>
                                          <p:spTgt spid="28877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28877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8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4"/>
          <p:cNvSpPr>
            <a:spLocks noChangeArrowheads="1"/>
          </p:cNvSpPr>
          <p:nvPr/>
        </p:nvSpPr>
        <p:spPr bwMode="auto">
          <a:xfrm>
            <a:off x="323850" y="2036763"/>
            <a:ext cx="7848600" cy="4776787"/>
          </a:xfrm>
          <a:prstGeom prst="rect">
            <a:avLst/>
          </a:prstGeom>
          <a:solidFill>
            <a:schemeClr val="tx1"/>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287746" name="Rectangle 2"/>
          <p:cNvSpPr>
            <a:spLocks noGrp="1" noChangeArrowheads="1"/>
          </p:cNvSpPr>
          <p:nvPr>
            <p:ph type="title"/>
          </p:nvPr>
        </p:nvSpPr>
        <p:spPr>
          <a:xfrm>
            <a:off x="755650" y="630238"/>
            <a:ext cx="4608513" cy="1143000"/>
          </a:xfrm>
        </p:spPr>
        <p:txBody>
          <a:bodyPr/>
          <a:lstStyle/>
          <a:p>
            <a:pPr>
              <a:defRPr/>
            </a:pPr>
            <a:r>
              <a:rPr lang="ar-JO" dirty="0">
                <a:latin typeface="Arial" panose="020B0604020202020204" pitchFamily="34" charset="0"/>
                <a:ea typeface="ＭＳ Ｐゴシック" charset="0"/>
                <a:cs typeface="Arial" panose="020B0604020202020204" pitchFamily="34" charset="0"/>
              </a:rPr>
              <a:t>الخلاصة</a:t>
            </a:r>
            <a:endParaRPr lang="en-US" dirty="0">
              <a:latin typeface="Arial" panose="020B0604020202020204" pitchFamily="34" charset="0"/>
              <a:ea typeface="ＭＳ Ｐゴシック" charset="0"/>
              <a:cs typeface="Arial" panose="020B0604020202020204" pitchFamily="34" charset="0"/>
            </a:endParaRPr>
          </a:p>
        </p:txBody>
      </p:sp>
      <p:pic>
        <p:nvPicPr>
          <p:cNvPr id="343043" name="Picture 1" descr="eternal security 200804_122_Theologic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51500" y="-14288"/>
            <a:ext cx="3482975" cy="3192463"/>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87747" name="Rectangle 3"/>
          <p:cNvSpPr>
            <a:spLocks noGrp="1" noChangeArrowheads="1"/>
          </p:cNvSpPr>
          <p:nvPr>
            <p:ph type="body" idx="1"/>
          </p:nvPr>
        </p:nvSpPr>
        <p:spPr>
          <a:xfrm>
            <a:off x="323850" y="2189163"/>
            <a:ext cx="7775575" cy="4343400"/>
          </a:xfrm>
          <a:noFill/>
        </p:spPr>
        <p:txBody>
          <a:bodyPr/>
          <a:lstStyle/>
          <a:p>
            <a:pPr algn="r" rtl="1">
              <a:lnSpc>
                <a:spcPct val="90000"/>
              </a:lnSpc>
            </a:pPr>
            <a:endParaRPr lang="ar-JO" altLang="ko-KR" dirty="0">
              <a:solidFill>
                <a:schemeClr val="bg1"/>
              </a:solidFill>
              <a:latin typeface="Arial" panose="020B0604020202020204" pitchFamily="34" charset="0"/>
              <a:ea typeface="굴림" charset="0"/>
              <a:cs typeface="Arial" panose="020B0604020202020204" pitchFamily="34" charset="0"/>
            </a:endParaRPr>
          </a:p>
          <a:p>
            <a:pPr algn="r" rtl="1">
              <a:lnSpc>
                <a:spcPct val="90000"/>
              </a:lnSpc>
            </a:pPr>
            <a:endParaRPr lang="ar-JO" altLang="ko-KR" dirty="0">
              <a:solidFill>
                <a:schemeClr val="bg1"/>
              </a:solidFill>
              <a:latin typeface="Arial" panose="020B0604020202020204" pitchFamily="34" charset="0"/>
              <a:ea typeface="굴림" charset="0"/>
              <a:cs typeface="Arial" panose="020B0604020202020204" pitchFamily="34" charset="0"/>
            </a:endParaRPr>
          </a:p>
          <a:p>
            <a:pPr algn="r" rtl="1">
              <a:lnSpc>
                <a:spcPct val="90000"/>
              </a:lnSpc>
            </a:pPr>
            <a:r>
              <a:rPr lang="ar-JO" altLang="ko-KR" dirty="0">
                <a:solidFill>
                  <a:schemeClr val="bg1"/>
                </a:solidFill>
                <a:latin typeface="Arial" panose="020B0604020202020204" pitchFamily="34" charset="0"/>
                <a:ea typeface="굴림" charset="0"/>
                <a:cs typeface="Arial" panose="020B0604020202020204" pitchFamily="34" charset="0"/>
              </a:rPr>
              <a:t>كل مؤمن والمؤمنين فقط مختومون</a:t>
            </a:r>
            <a:endParaRPr lang="en-US" altLang="ko-KR" dirty="0">
              <a:solidFill>
                <a:schemeClr val="bg1"/>
              </a:solidFill>
              <a:latin typeface="Arial" panose="020B0604020202020204" pitchFamily="34" charset="0"/>
              <a:ea typeface="굴림" charset="0"/>
              <a:cs typeface="Arial" panose="020B0604020202020204" pitchFamily="34" charset="0"/>
            </a:endParaRPr>
          </a:p>
          <a:p>
            <a:pPr algn="r" rtl="1">
              <a:lnSpc>
                <a:spcPct val="90000"/>
              </a:lnSpc>
            </a:pPr>
            <a:r>
              <a:rPr lang="ar-JO" altLang="ko-KR" dirty="0">
                <a:solidFill>
                  <a:schemeClr val="bg1"/>
                </a:solidFill>
                <a:latin typeface="Arial" panose="020B0604020202020204" pitchFamily="34" charset="0"/>
                <a:ea typeface="굴림" charset="0"/>
                <a:cs typeface="Arial" panose="020B0604020202020204" pitchFamily="34" charset="0"/>
              </a:rPr>
              <a:t>الله هو وكيل الختم</a:t>
            </a:r>
            <a:endParaRPr lang="en-US" altLang="ko-KR" dirty="0">
              <a:solidFill>
                <a:schemeClr val="bg1"/>
              </a:solidFill>
              <a:latin typeface="Arial" panose="020B0604020202020204" pitchFamily="34" charset="0"/>
              <a:ea typeface="굴림" charset="0"/>
              <a:cs typeface="Arial" panose="020B0604020202020204" pitchFamily="34" charset="0"/>
            </a:endParaRPr>
          </a:p>
          <a:p>
            <a:pPr algn="r" rtl="1">
              <a:lnSpc>
                <a:spcPct val="90000"/>
              </a:lnSpc>
            </a:pPr>
            <a:r>
              <a:rPr lang="ar-JO" altLang="ko-KR" dirty="0">
                <a:solidFill>
                  <a:schemeClr val="bg1"/>
                </a:solidFill>
                <a:latin typeface="Arial" panose="020B0604020202020204" pitchFamily="34" charset="0"/>
                <a:ea typeface="굴림" charset="0"/>
                <a:cs typeface="Arial" panose="020B0604020202020204" pitchFamily="34" charset="0"/>
              </a:rPr>
              <a:t>الروح هو الختم</a:t>
            </a:r>
            <a:endParaRPr lang="en-US" altLang="ko-KR" dirty="0">
              <a:solidFill>
                <a:schemeClr val="bg1"/>
              </a:solidFill>
              <a:latin typeface="Arial" panose="020B0604020202020204" pitchFamily="34" charset="0"/>
              <a:ea typeface="굴림" charset="0"/>
              <a:cs typeface="Arial" panose="020B0604020202020204" pitchFamily="34" charset="0"/>
            </a:endParaRPr>
          </a:p>
          <a:p>
            <a:pPr algn="r" rtl="1">
              <a:lnSpc>
                <a:spcPct val="90000"/>
              </a:lnSpc>
            </a:pPr>
            <a:r>
              <a:rPr lang="ar-JO" altLang="ko-KR" dirty="0">
                <a:solidFill>
                  <a:schemeClr val="bg1"/>
                </a:solidFill>
                <a:latin typeface="Arial" panose="020B0604020202020204" pitchFamily="34" charset="0"/>
                <a:ea typeface="굴림" charset="0"/>
                <a:cs typeface="Arial" panose="020B0604020202020204" pitchFamily="34" charset="0"/>
              </a:rPr>
              <a:t>كل مؤمن مختوم من لحظة قبوله المسيح مخلصاً</a:t>
            </a:r>
            <a:endParaRPr lang="en-US" altLang="ko-KR" dirty="0">
              <a:solidFill>
                <a:schemeClr val="bg1"/>
              </a:solidFill>
              <a:latin typeface="Arial" panose="020B0604020202020204" pitchFamily="34" charset="0"/>
              <a:ea typeface="굴림" charset="0"/>
              <a:cs typeface="Arial" panose="020B0604020202020204" pitchFamily="34" charset="0"/>
            </a:endParaRPr>
          </a:p>
          <a:p>
            <a:pPr algn="r" rtl="1">
              <a:lnSpc>
                <a:spcPct val="90000"/>
              </a:lnSpc>
            </a:pPr>
            <a:r>
              <a:rPr lang="ar-JO" dirty="0">
                <a:solidFill>
                  <a:schemeClr val="bg1"/>
                </a:solidFill>
                <a:latin typeface="Arial" panose="020B0604020202020204" pitchFamily="34" charset="0"/>
                <a:ea typeface="굴림" charset="0"/>
                <a:cs typeface="Arial" panose="020B0604020202020204" pitchFamily="34" charset="0"/>
              </a:rPr>
              <a:t>يستمر الختم حتى يوم الفداء</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7746"/>
                                        </p:tgtEl>
                                        <p:attrNameLst>
                                          <p:attrName>style.visibility</p:attrName>
                                        </p:attrNameLst>
                                      </p:cBhvr>
                                      <p:to>
                                        <p:strVal val="visible"/>
                                      </p:to>
                                    </p:set>
                                    <p:animEffect transition="in" filter="fade">
                                      <p:cBhvr>
                                        <p:cTn id="7" dur="1000"/>
                                        <p:tgtEl>
                                          <p:spTgt spid="287746"/>
                                        </p:tgtEl>
                                      </p:cBhvr>
                                    </p:animEffect>
                                    <p:anim calcmode="lin" valueType="num">
                                      <p:cBhvr>
                                        <p:cTn id="8" dur="1000" fill="hold"/>
                                        <p:tgtEl>
                                          <p:spTgt spid="287746"/>
                                        </p:tgtEl>
                                        <p:attrNameLst>
                                          <p:attrName>ppt_x</p:attrName>
                                        </p:attrNameLst>
                                      </p:cBhvr>
                                      <p:tavLst>
                                        <p:tav tm="0">
                                          <p:val>
                                            <p:strVal val="#ppt_x"/>
                                          </p:val>
                                        </p:tav>
                                        <p:tav tm="100000">
                                          <p:val>
                                            <p:strVal val="#ppt_x"/>
                                          </p:val>
                                        </p:tav>
                                      </p:tavLst>
                                    </p:anim>
                                    <p:anim calcmode="lin" valueType="num">
                                      <p:cBhvr>
                                        <p:cTn id="9" dur="1000" fill="hold"/>
                                        <p:tgtEl>
                                          <p:spTgt spid="287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7747">
                                            <p:txEl>
                                              <p:pRg st="2" end="2"/>
                                            </p:txEl>
                                          </p:spTgt>
                                        </p:tgtEl>
                                        <p:attrNameLst>
                                          <p:attrName>style.visibility</p:attrName>
                                        </p:attrNameLst>
                                      </p:cBhvr>
                                      <p:to>
                                        <p:strVal val="visible"/>
                                      </p:to>
                                    </p:set>
                                    <p:animEffect transition="in" filter="fade">
                                      <p:cBhvr>
                                        <p:cTn id="14" dur="1000"/>
                                        <p:tgtEl>
                                          <p:spTgt spid="287747">
                                            <p:txEl>
                                              <p:pRg st="2" end="2"/>
                                            </p:txEl>
                                          </p:spTgt>
                                        </p:tgtEl>
                                      </p:cBhvr>
                                    </p:animEffect>
                                    <p:anim calcmode="lin" valueType="num">
                                      <p:cBhvr>
                                        <p:cTn id="15" dur="10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87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87747">
                                            <p:txEl>
                                              <p:pRg st="3" end="3"/>
                                            </p:txEl>
                                          </p:spTgt>
                                        </p:tgtEl>
                                        <p:attrNameLst>
                                          <p:attrName>style.visibility</p:attrName>
                                        </p:attrNameLst>
                                      </p:cBhvr>
                                      <p:to>
                                        <p:strVal val="visible"/>
                                      </p:to>
                                    </p:set>
                                    <p:animEffect transition="in" filter="fade">
                                      <p:cBhvr>
                                        <p:cTn id="21" dur="1000"/>
                                        <p:tgtEl>
                                          <p:spTgt spid="287747">
                                            <p:txEl>
                                              <p:pRg st="3" end="3"/>
                                            </p:txEl>
                                          </p:spTgt>
                                        </p:tgtEl>
                                      </p:cBhvr>
                                    </p:animEffect>
                                    <p:anim calcmode="lin" valueType="num">
                                      <p:cBhvr>
                                        <p:cTn id="22" dur="10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87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7747">
                                            <p:txEl>
                                              <p:pRg st="4" end="4"/>
                                            </p:txEl>
                                          </p:spTgt>
                                        </p:tgtEl>
                                        <p:attrNameLst>
                                          <p:attrName>style.visibility</p:attrName>
                                        </p:attrNameLst>
                                      </p:cBhvr>
                                      <p:to>
                                        <p:strVal val="visible"/>
                                      </p:to>
                                    </p:set>
                                    <p:animEffect transition="in" filter="fade">
                                      <p:cBhvr>
                                        <p:cTn id="28" dur="1000"/>
                                        <p:tgtEl>
                                          <p:spTgt spid="287747">
                                            <p:txEl>
                                              <p:pRg st="4" end="4"/>
                                            </p:txEl>
                                          </p:spTgt>
                                        </p:tgtEl>
                                      </p:cBhvr>
                                    </p:animEffect>
                                    <p:anim calcmode="lin" valueType="num">
                                      <p:cBhvr>
                                        <p:cTn id="29" dur="10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877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87747">
                                            <p:txEl>
                                              <p:pRg st="5" end="5"/>
                                            </p:txEl>
                                          </p:spTgt>
                                        </p:tgtEl>
                                        <p:attrNameLst>
                                          <p:attrName>style.visibility</p:attrName>
                                        </p:attrNameLst>
                                      </p:cBhvr>
                                      <p:to>
                                        <p:strVal val="visible"/>
                                      </p:to>
                                    </p:set>
                                    <p:animEffect transition="in" filter="fade">
                                      <p:cBhvr>
                                        <p:cTn id="35" dur="1000"/>
                                        <p:tgtEl>
                                          <p:spTgt spid="287747">
                                            <p:txEl>
                                              <p:pRg st="5" end="5"/>
                                            </p:txEl>
                                          </p:spTgt>
                                        </p:tgtEl>
                                      </p:cBhvr>
                                    </p:animEffect>
                                    <p:anim calcmode="lin" valueType="num">
                                      <p:cBhvr>
                                        <p:cTn id="36" dur="1000" fill="hold"/>
                                        <p:tgtEl>
                                          <p:spTgt spid="28774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877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87747">
                                            <p:txEl>
                                              <p:pRg st="6" end="6"/>
                                            </p:txEl>
                                          </p:spTgt>
                                        </p:tgtEl>
                                        <p:attrNameLst>
                                          <p:attrName>style.visibility</p:attrName>
                                        </p:attrNameLst>
                                      </p:cBhvr>
                                      <p:to>
                                        <p:strVal val="visible"/>
                                      </p:to>
                                    </p:set>
                                    <p:animEffect transition="in" filter="fade">
                                      <p:cBhvr>
                                        <p:cTn id="42" dur="1000"/>
                                        <p:tgtEl>
                                          <p:spTgt spid="287747">
                                            <p:txEl>
                                              <p:pRg st="6" end="6"/>
                                            </p:txEl>
                                          </p:spTgt>
                                        </p:tgtEl>
                                      </p:cBhvr>
                                    </p:animEffect>
                                    <p:anim calcmode="lin" valueType="num">
                                      <p:cBhvr>
                                        <p:cTn id="43" dur="1000" fill="hold"/>
                                        <p:tgtEl>
                                          <p:spTgt spid="28774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8774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P spid="2877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p:cNvSpPr>
            <a:spLocks noChangeArrowheads="1"/>
          </p:cNvSpPr>
          <p:nvPr/>
        </p:nvSpPr>
        <p:spPr bwMode="auto">
          <a:xfrm>
            <a:off x="3780540" y="1111608"/>
            <a:ext cx="3597459" cy="2585323"/>
          </a:xfrm>
          <a:prstGeom prst="rect">
            <a:avLst/>
          </a:prstGeom>
          <a:noFill/>
          <a:ln w="9525">
            <a:noFill/>
            <a:miter lim="800000"/>
            <a:headEnd/>
            <a:tailEnd/>
          </a:ln>
          <a:effectLst/>
        </p:spPr>
        <p:txBody>
          <a:bodyPr wrap="none" anchor="ctr">
            <a:spAutoFit/>
          </a:bodyPr>
          <a:lstStyle/>
          <a:p>
            <a:pPr algn="ctr" eaLnBrk="1" hangingPunct="1">
              <a:defRPr/>
            </a:pPr>
            <a:r>
              <a:rPr lang="ar-JO" altLang="ko-KR" sz="5400" b="1" dirty="0">
                <a:effectLst>
                  <a:outerShdw blurRad="38100" dist="38100" dir="2700000" algn="tl">
                    <a:srgbClr val="000000"/>
                  </a:outerShdw>
                </a:effectLst>
                <a:latin typeface="Arial"/>
                <a:ea typeface="굴림" charset="0"/>
                <a:cs typeface="Arial"/>
              </a:rPr>
              <a:t>الختم وعد </a:t>
            </a:r>
          </a:p>
          <a:p>
            <a:pPr algn="ctr" eaLnBrk="1" hangingPunct="1">
              <a:defRPr/>
            </a:pPr>
            <a:r>
              <a:rPr lang="ar-JO" altLang="ko-KR" sz="5400" b="1" dirty="0">
                <a:effectLst>
                  <a:outerShdw blurRad="38100" dist="38100" dir="2700000" algn="tl">
                    <a:srgbClr val="000000"/>
                  </a:outerShdw>
                </a:effectLst>
                <a:latin typeface="Arial"/>
                <a:ea typeface="굴림" charset="0"/>
                <a:cs typeface="Arial"/>
              </a:rPr>
              <a:t>وكفالة </a:t>
            </a:r>
          </a:p>
          <a:p>
            <a:pPr algn="ctr" eaLnBrk="1" hangingPunct="1">
              <a:defRPr/>
            </a:pPr>
            <a:r>
              <a:rPr lang="ar-JO" altLang="ko-KR" sz="5400" b="1" dirty="0">
                <a:effectLst>
                  <a:outerShdw blurRad="38100" dist="38100" dir="2700000" algn="tl">
                    <a:srgbClr val="000000"/>
                  </a:outerShdw>
                </a:effectLst>
                <a:latin typeface="Arial"/>
                <a:ea typeface="굴림" charset="0"/>
                <a:cs typeface="Arial"/>
              </a:rPr>
              <a:t>الضمان الأبدي</a:t>
            </a:r>
            <a:r>
              <a:rPr lang="en-US" altLang="ko-KR" sz="5400" b="1" dirty="0">
                <a:effectLst>
                  <a:outerShdw blurRad="38100" dist="38100" dir="2700000" algn="tl">
                    <a:srgbClr val="000000"/>
                  </a:outerShdw>
                </a:effectLst>
                <a:latin typeface="Arial"/>
                <a:ea typeface="굴림" charset="0"/>
                <a:cs typeface="Arial"/>
              </a:rPr>
              <a:t> </a:t>
            </a:r>
          </a:p>
        </p:txBody>
      </p:sp>
      <p:pic>
        <p:nvPicPr>
          <p:cNvPr id="345090" name="Picture 5" descr="CART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3714750"/>
            <a:ext cx="457358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6" name="Rectangle 6"/>
          <p:cNvSpPr>
            <a:spLocks noGrp="1" noChangeArrowheads="1"/>
          </p:cNvSpPr>
          <p:nvPr>
            <p:ph type="title" idx="4294967295"/>
          </p:nvPr>
        </p:nvSpPr>
        <p:spPr>
          <a:xfrm>
            <a:off x="457200" y="228600"/>
            <a:ext cx="7772400" cy="968375"/>
          </a:xfrm>
        </p:spPr>
        <p:txBody>
          <a:bodyPr/>
          <a:lstStyle/>
          <a:p>
            <a:pPr>
              <a:defRPr/>
            </a:pPr>
            <a:r>
              <a:rPr lang="ar-JO" sz="5400" dirty="0">
                <a:ea typeface="ＭＳ Ｐゴシック" charset="0"/>
              </a:rPr>
              <a:t>آمن</a:t>
            </a:r>
            <a:endParaRPr lang="en-US" sz="54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1" nodeType="clickEffect">
                                  <p:stCondLst>
                                    <p:cond delay="0"/>
                                  </p:stCondLst>
                                  <p:iterate type="lt">
                                    <p:tmPct val="0"/>
                                  </p:iterate>
                                  <p:childTnLst>
                                    <p:set>
                                      <p:cBhvr>
                                        <p:cTn id="6" dur="1" fill="hold">
                                          <p:stCondLst>
                                            <p:cond delay="0"/>
                                          </p:stCondLst>
                                        </p:cTn>
                                        <p:tgtEl>
                                          <p:spTgt spid="291844"/>
                                        </p:tgtEl>
                                        <p:attrNameLst>
                                          <p:attrName>style.visibility</p:attrName>
                                        </p:attrNameLst>
                                      </p:cBhvr>
                                      <p:to>
                                        <p:strVal val="visible"/>
                                      </p:to>
                                    </p:set>
                                    <p:anim calcmode="lin" valueType="num">
                                      <p:cBhvr>
                                        <p:cTn id="7" dur="500" fill="hold"/>
                                        <p:tgtEl>
                                          <p:spTgt spid="291844"/>
                                        </p:tgtEl>
                                        <p:attrNameLst>
                                          <p:attrName>ppt_w</p:attrName>
                                        </p:attrNameLst>
                                      </p:cBhvr>
                                      <p:tavLst>
                                        <p:tav tm="0">
                                          <p:val>
                                            <p:fltVal val="0"/>
                                          </p:val>
                                        </p:tav>
                                        <p:tav tm="100000">
                                          <p:val>
                                            <p:strVal val="#ppt_w"/>
                                          </p:val>
                                        </p:tav>
                                      </p:tavLst>
                                    </p:anim>
                                    <p:anim calcmode="lin" valueType="num">
                                      <p:cBhvr>
                                        <p:cTn id="8" dur="500" fill="hold"/>
                                        <p:tgtEl>
                                          <p:spTgt spid="291844"/>
                                        </p:tgtEl>
                                        <p:attrNameLst>
                                          <p:attrName>ppt_h</p:attrName>
                                        </p:attrNameLst>
                                      </p:cBhvr>
                                      <p:tavLst>
                                        <p:tav tm="0">
                                          <p:val>
                                            <p:fltVal val="0"/>
                                          </p:val>
                                        </p:tav>
                                        <p:tav tm="100000">
                                          <p:val>
                                            <p:strVal val="#ppt_h"/>
                                          </p:val>
                                        </p:tav>
                                      </p:tavLst>
                                    </p:anim>
                                    <p:animEffect transition="in" filter="fade">
                                      <p:cBhvr>
                                        <p:cTn id="9" dur="500"/>
                                        <p:tgtEl>
                                          <p:spTgt spid="291844"/>
                                        </p:tgtEl>
                                      </p:cBhvr>
                                    </p:animEffect>
                                  </p:childTnLst>
                                </p:cTn>
                              </p:par>
                            </p:childTnLst>
                          </p:cTn>
                        </p:par>
                        <p:par>
                          <p:cTn id="10" fill="hold" nodeType="afterGroup">
                            <p:stCondLst>
                              <p:cond delay="500"/>
                            </p:stCondLst>
                            <p:childTnLst>
                              <p:par>
                                <p:cTn id="11" presetID="34" presetClass="emph" presetSubtype="0" fill="hold" grpId="0"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91844"/>
                                        </p:tgtEl>
                                        <p:attrNameLst>
                                          <p:attrName>ppt_x</p:attrName>
                                          <p:attrName>ppt_y</p:attrName>
                                        </p:attrNameLst>
                                      </p:cBhvr>
                                    </p:animMotion>
                                    <p:animRot by="1500000">
                                      <p:cBhvr>
                                        <p:cTn id="13" dur="125" fill="hold">
                                          <p:stCondLst>
                                            <p:cond delay="0"/>
                                          </p:stCondLst>
                                        </p:cTn>
                                        <p:tgtEl>
                                          <p:spTgt spid="291844"/>
                                        </p:tgtEl>
                                        <p:attrNameLst>
                                          <p:attrName>r</p:attrName>
                                        </p:attrNameLst>
                                      </p:cBhvr>
                                    </p:animRot>
                                    <p:animRot by="-1500000">
                                      <p:cBhvr>
                                        <p:cTn id="14" dur="125" fill="hold">
                                          <p:stCondLst>
                                            <p:cond delay="125"/>
                                          </p:stCondLst>
                                        </p:cTn>
                                        <p:tgtEl>
                                          <p:spTgt spid="291844"/>
                                        </p:tgtEl>
                                        <p:attrNameLst>
                                          <p:attrName>r</p:attrName>
                                        </p:attrNameLst>
                                      </p:cBhvr>
                                    </p:animRot>
                                    <p:animRot by="-1500000">
                                      <p:cBhvr>
                                        <p:cTn id="15" dur="125" fill="hold">
                                          <p:stCondLst>
                                            <p:cond delay="250"/>
                                          </p:stCondLst>
                                        </p:cTn>
                                        <p:tgtEl>
                                          <p:spTgt spid="291844"/>
                                        </p:tgtEl>
                                        <p:attrNameLst>
                                          <p:attrName>r</p:attrName>
                                        </p:attrNameLst>
                                      </p:cBhvr>
                                    </p:animRot>
                                    <p:animRot by="1500000">
                                      <p:cBhvr>
                                        <p:cTn id="16" dur="125" fill="hold">
                                          <p:stCondLst>
                                            <p:cond delay="375"/>
                                          </p:stCondLst>
                                        </p:cTn>
                                        <p:tgtEl>
                                          <p:spTgt spid="2918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P spid="29184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8" descr="Samsom and the L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362200" y="0"/>
            <a:ext cx="4522788" cy="5791200"/>
          </a:xfrm>
          <a:noFill/>
          <a:extLst>
            <a:ext uri="{909E8E84-426E-40dd-AFC4-6F175D3DCCD1}">
              <a14:hiddenFill xmlns:a14="http://schemas.microsoft.com/office/drawing/2010/main" xmlns="">
                <a:solidFill>
                  <a:srgbClr val="FFFFFF"/>
                </a:solidFill>
              </a14:hiddenFill>
            </a:ext>
          </a:extLst>
        </p:spPr>
      </p:pic>
      <p:sp>
        <p:nvSpPr>
          <p:cNvPr id="230404" name="Rectangle 4"/>
          <p:cNvSpPr>
            <a:spLocks noGrp="1" noChangeArrowheads="1"/>
          </p:cNvSpPr>
          <p:nvPr>
            <p:ph type="body" sz="half" idx="4294967295"/>
          </p:nvPr>
        </p:nvSpPr>
        <p:spPr>
          <a:xfrm>
            <a:off x="1143000" y="533400"/>
            <a:ext cx="6629400" cy="4724400"/>
          </a:xfrm>
        </p:spPr>
        <p:txBody>
          <a:bodyPr/>
          <a:lstStyle/>
          <a:p>
            <a:pPr marL="0" indent="0" algn="ctr">
              <a:buFontTx/>
              <a:buNone/>
              <a:defRPr/>
            </a:pPr>
            <a:r>
              <a:rPr lang="ar-JO" sz="4400" dirty="0">
                <a:solidFill>
                  <a:srgbClr val="FF0DFF"/>
                </a:solidFill>
                <a:ea typeface="ＭＳ Ｐゴシック" charset="0"/>
              </a:rPr>
              <a:t>تقوية وتمكين                     شعب الله المختار</a:t>
            </a:r>
            <a:endParaRPr lang="en-US" dirty="0">
              <a:solidFill>
                <a:srgbClr val="FFFFFF"/>
              </a:solidFill>
              <a:ea typeface="ＭＳ Ｐゴシック" charset="0"/>
            </a:endParaRPr>
          </a:p>
          <a:p>
            <a:pPr marL="0" indent="0" algn="ctr">
              <a:buFontTx/>
              <a:buNone/>
              <a:defRPr/>
            </a:pPr>
            <a:r>
              <a:rPr lang="ar-JO" dirty="0">
                <a:solidFill>
                  <a:srgbClr val="FFFFFF"/>
                </a:solidFill>
                <a:ea typeface="ＭＳ Ｐゴシック" charset="0"/>
              </a:rPr>
              <a:t>(خر 31: 3-5، زك 4: 6،                        عد 11: 25، تث 34: 9)</a:t>
            </a:r>
            <a:endParaRPr lang="en-US" dirty="0">
              <a:solidFill>
                <a:srgbClr val="FFFFFF"/>
              </a:solidFill>
              <a:ea typeface="ＭＳ Ｐゴシック" charset="0"/>
            </a:endParaRPr>
          </a:p>
        </p:txBody>
      </p:sp>
      <p:sp>
        <p:nvSpPr>
          <p:cNvPr id="233475" name="TextBox 3"/>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30404">
                                            <p:txEl>
                                              <p:pRg st="0" end="0"/>
                                            </p:txEl>
                                          </p:spTgt>
                                        </p:tgtEl>
                                        <p:attrNameLst>
                                          <p:attrName>style.visibility</p:attrName>
                                        </p:attrNameLst>
                                      </p:cBhvr>
                                      <p:to>
                                        <p:strVal val="visible"/>
                                      </p:to>
                                    </p:set>
                                    <p:anim calcmode="lin" valueType="num">
                                      <p:cBhvr>
                                        <p:cTn id="7" dur="1000" fill="hold"/>
                                        <p:tgtEl>
                                          <p:spTgt spid="23040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040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040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304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30404">
                                            <p:txEl>
                                              <p:pRg st="1" end="1"/>
                                            </p:txEl>
                                          </p:spTgt>
                                        </p:tgtEl>
                                        <p:attrNameLst>
                                          <p:attrName>style.visibility</p:attrName>
                                        </p:attrNameLst>
                                      </p:cBhvr>
                                      <p:to>
                                        <p:strVal val="visible"/>
                                      </p:to>
                                    </p:set>
                                    <p:anim calcmode="lin" valueType="num">
                                      <p:cBhvr>
                                        <p:cTn id="15" dur="1000" fill="hold"/>
                                        <p:tgtEl>
                                          <p:spTgt spid="23040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040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040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304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http://spiritlessons.com/Documents/Wallpaper/CrossShadow2w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5724525" y="0"/>
            <a:ext cx="3419475" cy="2798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panose="020B0604020202020204" pitchFamily="34" charset="0"/>
              <a:cs typeface="Arial" panose="020B0604020202020204" pitchFamily="34" charset="0"/>
            </a:endParaRPr>
          </a:p>
        </p:txBody>
      </p:sp>
      <p:sp>
        <p:nvSpPr>
          <p:cNvPr id="347139" name="Rectangle 11"/>
          <p:cNvSpPr>
            <a:spLocks noChangeArrowheads="1"/>
          </p:cNvSpPr>
          <p:nvPr/>
        </p:nvSpPr>
        <p:spPr bwMode="auto">
          <a:xfrm>
            <a:off x="171450" y="776288"/>
            <a:ext cx="8864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4000" b="1" dirty="0">
                <a:solidFill>
                  <a:srgbClr val="FFFFFF"/>
                </a:solidFill>
                <a:latin typeface="Arial" panose="020B0604020202020204" pitchFamily="34" charset="0"/>
                <a:ea typeface="新細明體" charset="0"/>
                <a:cs typeface="Arial" panose="020B0604020202020204" pitchFamily="34" charset="0"/>
              </a:rPr>
              <a:t>في المسيح وحده</a:t>
            </a:r>
            <a:endParaRPr lang="en-US" altLang="zh-TW" sz="4000" b="1" dirty="0">
              <a:solidFill>
                <a:srgbClr val="FFFFFF"/>
              </a:solidFill>
              <a:latin typeface="Arial" panose="020B0604020202020204" pitchFamily="34" charset="0"/>
              <a:ea typeface="新細明體" charset="0"/>
              <a:cs typeface="Arial" panose="020B0604020202020204" pitchFamily="34" charset="0"/>
            </a:endParaRPr>
          </a:p>
        </p:txBody>
      </p:sp>
      <p:sp>
        <p:nvSpPr>
          <p:cNvPr id="347140" name="Rectangle 11"/>
          <p:cNvSpPr>
            <a:spLocks noChangeArrowheads="1"/>
          </p:cNvSpPr>
          <p:nvPr/>
        </p:nvSpPr>
        <p:spPr bwMode="auto">
          <a:xfrm>
            <a:off x="179388" y="1268413"/>
            <a:ext cx="8864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2000" dirty="0">
                <a:solidFill>
                  <a:srgbClr val="FFFFFF"/>
                </a:solidFill>
                <a:latin typeface="Arial" panose="020B0604020202020204" pitchFamily="34" charset="0"/>
                <a:ea typeface="新細明體" charset="0"/>
                <a:cs typeface="Arial" panose="020B0604020202020204" pitchFamily="34" charset="0"/>
              </a:rPr>
              <a:t>ستيوارت تاونيند وكيث جيتي</a:t>
            </a:r>
            <a:endParaRPr lang="en-US" altLang="zh-TW" sz="2000" dirty="0">
              <a:solidFill>
                <a:srgbClr val="FFFFFF"/>
              </a:solidFill>
              <a:latin typeface="Arial" panose="020B0604020202020204" pitchFamily="34" charset="0"/>
              <a:ea typeface="新細明體" charset="0"/>
              <a:cs typeface="Arial" panose="020B0604020202020204" pitchFamily="34"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7" name="Cloud 6"/>
          <p:cNvSpPr/>
          <p:nvPr/>
        </p:nvSpPr>
        <p:spPr>
          <a:xfrm>
            <a:off x="6084888" y="765175"/>
            <a:ext cx="2159000" cy="311467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48163" name="Rectangle 11"/>
          <p:cNvSpPr>
            <a:spLocks noChangeArrowheads="1"/>
          </p:cNvSpPr>
          <p:nvPr/>
        </p:nvSpPr>
        <p:spPr bwMode="auto">
          <a:xfrm>
            <a:off x="-44450" y="44450"/>
            <a:ext cx="9224963"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panose="020B0604020202020204" pitchFamily="34" charset="0"/>
                <a:ea typeface="新細明體" charset="0"/>
                <a:cs typeface="Arial" panose="020B0604020202020204" pitchFamily="34" charset="0"/>
              </a:rPr>
              <a:t>في المسيح وحده يوجد رجائي</a:t>
            </a:r>
          </a:p>
          <a:p>
            <a:pPr algn="ctr"/>
            <a:r>
              <a:rPr lang="ar-JO" altLang="zh-TW" sz="3200" b="1" dirty="0">
                <a:solidFill>
                  <a:srgbClr val="D9D9D9"/>
                </a:solidFill>
                <a:latin typeface="Arial" panose="020B0604020202020204" pitchFamily="34" charset="0"/>
                <a:ea typeface="新細明體" charset="0"/>
                <a:cs typeface="Arial" panose="020B0604020202020204" pitchFamily="34" charset="0"/>
              </a:rPr>
              <a:t>هو نوري وقوتي وأغنيتي</a:t>
            </a:r>
          </a:p>
          <a:p>
            <a:pPr algn="ctr"/>
            <a:r>
              <a:rPr lang="ar-JO" altLang="zh-TW" sz="3200" b="1" dirty="0">
                <a:solidFill>
                  <a:srgbClr val="D9D9D9"/>
                </a:solidFill>
                <a:latin typeface="Arial" panose="020B0604020202020204" pitchFamily="34" charset="0"/>
                <a:ea typeface="新細明體" charset="0"/>
                <a:cs typeface="Arial" panose="020B0604020202020204" pitchFamily="34" charset="0"/>
              </a:rPr>
              <a:t>هذا حجر الزاوية وهذه الأرض الصلبة</a:t>
            </a:r>
          </a:p>
          <a:p>
            <a:pPr algn="ctr"/>
            <a:r>
              <a:rPr lang="ar-JO" altLang="zh-TW" sz="3200" b="1" dirty="0">
                <a:solidFill>
                  <a:srgbClr val="D9D9D9"/>
                </a:solidFill>
                <a:latin typeface="Arial" panose="020B0604020202020204" pitchFamily="34" charset="0"/>
                <a:ea typeface="新細明體" charset="0"/>
                <a:cs typeface="Arial" panose="020B0604020202020204" pitchFamily="34" charset="0"/>
              </a:rPr>
              <a:t>صامدة في وجه أقسى الجفاف والعواصف</a:t>
            </a:r>
            <a:endParaRPr lang="en-US" altLang="zh-TW" sz="3200" b="1" dirty="0">
              <a:solidFill>
                <a:srgbClr val="D9D9D9"/>
              </a:solidFill>
              <a:latin typeface="Arial" panose="020B0604020202020204" pitchFamily="34" charset="0"/>
              <a:ea typeface="新細明體" charset="0"/>
              <a:cs typeface="Arial" panose="020B0604020202020204" pitchFamily="34" charset="0"/>
            </a:endParaRPr>
          </a:p>
        </p:txBody>
      </p:sp>
      <p:sp>
        <p:nvSpPr>
          <p:cNvPr id="11" name="Cloud 10"/>
          <p:cNvSpPr/>
          <p:nvPr/>
        </p:nvSpPr>
        <p:spPr>
          <a:xfrm>
            <a:off x="3635375" y="3603625"/>
            <a:ext cx="2376488" cy="25717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pic>
        <p:nvPicPr>
          <p:cNvPr id="12" name="Picture 2" descr="http://greencanticle.com/wp-content/uploads/2008/08/0721_jesus_calms_storm_christian_clipar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59113" y="2276475"/>
            <a:ext cx="2952750" cy="3305175"/>
          </a:xfrm>
          <a:prstGeom prst="rect">
            <a:avLst/>
          </a:prstGeom>
          <a:noFill/>
          <a:effectLst>
            <a:softEdge rad="63500"/>
          </a:effectLst>
        </p:spPr>
      </p:pic>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49186" name="Rectangle 11"/>
          <p:cNvSpPr>
            <a:spLocks noChangeArrowheads="1"/>
          </p:cNvSpPr>
          <p:nvPr/>
        </p:nvSpPr>
        <p:spPr bwMode="auto">
          <a:xfrm>
            <a:off x="-115888" y="44450"/>
            <a:ext cx="9296401"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ما هي قمم الحب وما هي أعماق السلام،</a:t>
            </a:r>
          </a:p>
          <a:p>
            <a:pPr algn="ctr"/>
            <a:r>
              <a:rPr lang="ar-JO" altLang="zh-TW" sz="3200" b="1" dirty="0">
                <a:solidFill>
                  <a:srgbClr val="D9D9D9"/>
                </a:solidFill>
                <a:latin typeface="Arial" charset="0"/>
                <a:ea typeface="新細明體" charset="0"/>
                <a:cs typeface="新細明體" charset="0"/>
              </a:rPr>
              <a:t>عندما تهدأ المخاوف عندما تتوقف المحاولات</a:t>
            </a:r>
          </a:p>
          <a:p>
            <a:pPr algn="ctr"/>
            <a:r>
              <a:rPr lang="ar-JO" altLang="zh-TW" sz="3200" b="1" dirty="0">
                <a:solidFill>
                  <a:srgbClr val="D9D9D9"/>
                </a:solidFill>
                <a:latin typeface="Arial" charset="0"/>
                <a:ea typeface="新細明體" charset="0"/>
                <a:cs typeface="新細明體" charset="0"/>
              </a:rPr>
              <a:t>معزيّ هو لي كل شيء</a:t>
            </a:r>
          </a:p>
          <a:p>
            <a:pPr algn="ctr"/>
            <a:r>
              <a:rPr lang="ar-JO" altLang="zh-TW" sz="3200" b="1" dirty="0">
                <a:solidFill>
                  <a:srgbClr val="D9D9D9"/>
                </a:solidFill>
                <a:latin typeface="Arial" charset="0"/>
                <a:ea typeface="新細明體" charset="0"/>
                <a:cs typeface="新細明體" charset="0"/>
              </a:rPr>
              <a:t>هنا في محبة المسيح أقف</a:t>
            </a:r>
            <a:endParaRPr lang="en-US" altLang="zh-TW" sz="3200" b="1" dirty="0">
              <a:solidFill>
                <a:srgbClr val="D9D9D9"/>
              </a:solidFill>
              <a:latin typeface="Arial" charset="0"/>
              <a:ea typeface="新細明體" charset="0"/>
              <a:cs typeface="新細明體" charset="0"/>
            </a:endParaRPr>
          </a:p>
        </p:txBody>
      </p:sp>
      <p:pic>
        <p:nvPicPr>
          <p:cNvPr id="6" name="Picture 2" descr="http://greencanticle.com/wp-content/uploads/2008/08/0721_jesus_calms_storm_christian_clipar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59113" y="2276475"/>
            <a:ext cx="2952750" cy="3305175"/>
          </a:xfrm>
          <a:prstGeom prst="rect">
            <a:avLst/>
          </a:prstGeom>
          <a:noFill/>
          <a:effectLst>
            <a:softEdge rad="63500"/>
          </a:effectLst>
        </p:spPr>
      </p:pic>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pic>
        <p:nvPicPr>
          <p:cNvPr id="3074" name="Picture 2" descr="http://www.jesus-christ-channel.com/images/jesus-birth.jpg"/>
          <p:cNvPicPr>
            <a:picLocks noChangeAspect="1" noChangeArrowheads="1"/>
          </p:cNvPicPr>
          <p:nvPr/>
        </p:nvPicPr>
        <p:blipFill>
          <a:blip r:embed="rId2"/>
          <a:srcRect/>
          <a:stretch>
            <a:fillRect/>
          </a:stretch>
        </p:blipFill>
        <p:spPr bwMode="auto">
          <a:xfrm>
            <a:off x="2484438" y="2349500"/>
            <a:ext cx="4319587" cy="2895600"/>
          </a:xfrm>
          <a:prstGeom prst="rect">
            <a:avLst/>
          </a:prstGeom>
          <a:noFill/>
          <a:effectLst>
            <a:softEdge rad="127000"/>
          </a:effectLst>
        </p:spPr>
      </p:pic>
      <p:sp>
        <p:nvSpPr>
          <p:cNvPr id="350211" name="Rectangle 11"/>
          <p:cNvSpPr>
            <a:spLocks noChangeArrowheads="1"/>
          </p:cNvSpPr>
          <p:nvPr/>
        </p:nvSpPr>
        <p:spPr bwMode="auto">
          <a:xfrm>
            <a:off x="-44450" y="26988"/>
            <a:ext cx="9224963"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في المسيح وحده الذي تجسد</a:t>
            </a:r>
          </a:p>
          <a:p>
            <a:pPr algn="ctr"/>
            <a:r>
              <a:rPr lang="ar-JO" altLang="zh-TW" sz="3200" b="1" dirty="0">
                <a:solidFill>
                  <a:srgbClr val="D9D9D9"/>
                </a:solidFill>
                <a:latin typeface="Arial" charset="0"/>
                <a:ea typeface="新細明體" charset="0"/>
                <a:cs typeface="新細明體" charset="0"/>
              </a:rPr>
              <a:t>ملء الله في الطفل العاجز</a:t>
            </a:r>
          </a:p>
          <a:p>
            <a:pPr algn="ctr"/>
            <a:r>
              <a:rPr lang="ar-JO" altLang="zh-TW" sz="3200" b="1" dirty="0">
                <a:solidFill>
                  <a:srgbClr val="D9D9D9"/>
                </a:solidFill>
                <a:latin typeface="Arial" charset="0"/>
                <a:ea typeface="新細明體" charset="0"/>
                <a:cs typeface="新細明體" charset="0"/>
              </a:rPr>
              <a:t>هذه هبة الحب والصلاح</a:t>
            </a:r>
          </a:p>
          <a:p>
            <a:pPr algn="ctr"/>
            <a:r>
              <a:rPr lang="ar-JO" altLang="zh-TW" sz="3200" b="1" dirty="0">
                <a:solidFill>
                  <a:srgbClr val="D9D9D9"/>
                </a:solidFill>
                <a:latin typeface="Arial" charset="0"/>
                <a:ea typeface="新細明體" charset="0"/>
                <a:cs typeface="新細明體" charset="0"/>
              </a:rPr>
              <a:t>احتقره أولئك الذين جاء ليخلصهم</a:t>
            </a:r>
            <a:endParaRPr lang="en-US" altLang="zh-TW" sz="3200" b="1" dirty="0">
              <a:solidFill>
                <a:srgbClr val="D9D9D9"/>
              </a:solidFill>
              <a:latin typeface="Arial" charset="0"/>
              <a:ea typeface="新細明體" charset="0"/>
              <a:cs typeface="新細明體" charset="0"/>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http://freepages.genealogy.rootsweb.ancestry.com/~ewyatt/MULTIPLY%20STUFF/AT%20THE%20CROS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25" y="1989138"/>
            <a:ext cx="9166225" cy="695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4" name="Rectangle 11"/>
          <p:cNvSpPr>
            <a:spLocks noChangeArrowheads="1"/>
          </p:cNvSpPr>
          <p:nvPr/>
        </p:nvSpPr>
        <p:spPr bwMode="auto">
          <a:xfrm>
            <a:off x="107950" y="115888"/>
            <a:ext cx="886460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حتى مات يسوع على ذلك الصليب</a:t>
            </a:r>
          </a:p>
          <a:p>
            <a:pPr algn="ctr"/>
            <a:r>
              <a:rPr lang="ar-JO" altLang="zh-TW" sz="3200" b="1" dirty="0">
                <a:solidFill>
                  <a:srgbClr val="D9D9D9"/>
                </a:solidFill>
                <a:latin typeface="Arial" charset="0"/>
                <a:ea typeface="新細明體" charset="0"/>
                <a:cs typeface="新細明體" charset="0"/>
              </a:rPr>
              <a:t>لقد اكتفى غضب الله</a:t>
            </a:r>
          </a:p>
          <a:p>
            <a:pPr algn="ctr"/>
            <a:r>
              <a:rPr lang="ar-JO" altLang="zh-TW" sz="3200" b="1" dirty="0">
                <a:solidFill>
                  <a:srgbClr val="D9D9D9"/>
                </a:solidFill>
                <a:latin typeface="Arial" charset="0"/>
                <a:ea typeface="新細明體" charset="0"/>
                <a:cs typeface="新細明體" charset="0"/>
              </a:rPr>
              <a:t>لأن كل خطيئة وضعت عليه</a:t>
            </a:r>
          </a:p>
          <a:p>
            <a:pPr algn="ctr"/>
            <a:r>
              <a:rPr lang="ar-JO" altLang="zh-TW" sz="3200" b="1" dirty="0">
                <a:solidFill>
                  <a:srgbClr val="D9D9D9"/>
                </a:solidFill>
                <a:latin typeface="Arial" charset="0"/>
                <a:ea typeface="新細明體" charset="0"/>
                <a:cs typeface="新細明體" charset="0"/>
              </a:rPr>
              <a:t>هنا في موت المسيح أحيا</a:t>
            </a:r>
            <a:endParaRPr lang="en-US" altLang="zh-TW" sz="3200" b="1" dirty="0">
              <a:solidFill>
                <a:srgbClr val="D9D9D9"/>
              </a:solidFill>
              <a:latin typeface="Arial" charset="0"/>
              <a:ea typeface="新細明體" charset="0"/>
              <a:cs typeface="新細明體" charset="0"/>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2258" name="Rectangle 11"/>
          <p:cNvSpPr>
            <a:spLocks noChangeArrowheads="1"/>
          </p:cNvSpPr>
          <p:nvPr/>
        </p:nvSpPr>
        <p:spPr bwMode="auto">
          <a:xfrm>
            <a:off x="107950" y="0"/>
            <a:ext cx="886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هناك على الأرض يرقد جسده</a:t>
            </a:r>
          </a:p>
          <a:p>
            <a:pPr algn="ctr"/>
            <a:r>
              <a:rPr lang="ar-JO" altLang="zh-TW" sz="3200" b="1" dirty="0">
                <a:solidFill>
                  <a:srgbClr val="D9D9D9"/>
                </a:solidFill>
                <a:latin typeface="Arial" charset="0"/>
                <a:ea typeface="新細明體" charset="0"/>
                <a:cs typeface="新細明體" charset="0"/>
              </a:rPr>
              <a:t>نور العالم قتلته الظلمة</a:t>
            </a:r>
          </a:p>
          <a:p>
            <a:pPr algn="ctr"/>
            <a:r>
              <a:rPr lang="ar-JO" altLang="zh-TW" sz="3200" b="1" dirty="0">
                <a:solidFill>
                  <a:srgbClr val="D9D9D9"/>
                </a:solidFill>
                <a:latin typeface="Arial" charset="0"/>
                <a:ea typeface="新細明體" charset="0"/>
                <a:cs typeface="新細明體" charset="0"/>
              </a:rPr>
              <a:t>ثم انفجر في يوم مجيد</a:t>
            </a:r>
          </a:p>
          <a:p>
            <a:pPr algn="ctr"/>
            <a:r>
              <a:rPr lang="ar-JO" altLang="zh-TW" sz="3200" b="1" dirty="0">
                <a:solidFill>
                  <a:srgbClr val="D9D9D9"/>
                </a:solidFill>
                <a:latin typeface="Arial" charset="0"/>
                <a:ea typeface="新細明體" charset="0"/>
                <a:cs typeface="新細明體" charset="0"/>
              </a:rPr>
              <a:t>وقام من القبر وقام من جديد</a:t>
            </a:r>
            <a:endParaRPr lang="en-US" altLang="zh-TW" sz="3200" b="1" dirty="0">
              <a:solidFill>
                <a:srgbClr val="D9D9D9"/>
              </a:solidFill>
              <a:latin typeface="Arial" charset="0"/>
              <a:ea typeface="新細明體" charset="0"/>
              <a:cs typeface="新細明體" charset="0"/>
            </a:endParaRPr>
          </a:p>
        </p:txBody>
      </p:sp>
      <p:pic>
        <p:nvPicPr>
          <p:cNvPr id="4098" name="Picture 2" descr="http://davidjlarsen.files.wordpress.com/2008/07/0871_jesus_resurrection_christian_clipart.jpg?w=426&amp;h=60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03575" y="1989138"/>
            <a:ext cx="2495550" cy="3524250"/>
          </a:xfrm>
          <a:prstGeom prst="rect">
            <a:avLst/>
          </a:prstGeom>
          <a:noFill/>
          <a:effectLst>
            <a:softEdge rad="127000"/>
          </a:effectLst>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3282" name="Rectangle 11"/>
          <p:cNvSpPr>
            <a:spLocks noChangeArrowheads="1"/>
          </p:cNvSpPr>
          <p:nvPr/>
        </p:nvSpPr>
        <p:spPr bwMode="auto">
          <a:xfrm>
            <a:off x="0" y="0"/>
            <a:ext cx="91440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وحين يقف في نصرة</a:t>
            </a:r>
          </a:p>
          <a:p>
            <a:pPr algn="ctr"/>
            <a:r>
              <a:rPr lang="ar-JO" altLang="zh-TW" sz="3200" b="1" dirty="0">
                <a:solidFill>
                  <a:srgbClr val="D9D9D9"/>
                </a:solidFill>
                <a:latin typeface="Arial" charset="0"/>
                <a:ea typeface="新細明體" charset="0"/>
                <a:cs typeface="新細明體" charset="0"/>
              </a:rPr>
              <a:t>لقد فقدت لعنة الخطية قبضتها عليّ</a:t>
            </a:r>
          </a:p>
          <a:p>
            <a:pPr algn="ctr"/>
            <a:r>
              <a:rPr lang="ar-JO" altLang="zh-TW" sz="3200" b="1" dirty="0">
                <a:solidFill>
                  <a:srgbClr val="D9D9D9"/>
                </a:solidFill>
                <a:latin typeface="Arial" charset="0"/>
                <a:ea typeface="新細明體" charset="0"/>
                <a:cs typeface="新細明體" charset="0"/>
              </a:rPr>
              <a:t>لأني له وهو لي</a:t>
            </a:r>
          </a:p>
          <a:p>
            <a:pPr algn="ctr"/>
            <a:r>
              <a:rPr lang="ar-JO" altLang="zh-TW" sz="3200" b="1" dirty="0">
                <a:solidFill>
                  <a:srgbClr val="D9D9D9"/>
                </a:solidFill>
                <a:latin typeface="Arial" charset="0"/>
                <a:ea typeface="新細明體" charset="0"/>
                <a:cs typeface="新細明體" charset="0"/>
              </a:rPr>
              <a:t>اشتريت بدم المسيح الثمين</a:t>
            </a:r>
            <a:endParaRPr lang="en-US" altLang="zh-TW" sz="3200" b="1" dirty="0">
              <a:solidFill>
                <a:srgbClr val="D9D9D9"/>
              </a:solidFill>
              <a:latin typeface="Arial" charset="0"/>
              <a:ea typeface="新細明體" charset="0"/>
              <a:cs typeface="新細明體" charset="0"/>
            </a:endParaRPr>
          </a:p>
        </p:txBody>
      </p:sp>
      <p:pic>
        <p:nvPicPr>
          <p:cNvPr id="5122" name="Picture 2" descr="http://treeofglory.net/Jesus-Lamb-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59113" y="2133600"/>
            <a:ext cx="2592387" cy="3524250"/>
          </a:xfrm>
          <a:prstGeom prst="rect">
            <a:avLst/>
          </a:prstGeom>
          <a:noFill/>
          <a:effectLst>
            <a:softEdge rad="127000"/>
          </a:effec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4306" name="Rectangle 11"/>
          <p:cNvSpPr>
            <a:spLocks noChangeArrowheads="1"/>
          </p:cNvSpPr>
          <p:nvPr/>
        </p:nvSpPr>
        <p:spPr bwMode="auto">
          <a:xfrm>
            <a:off x="0" y="-4763"/>
            <a:ext cx="917098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لا ذنب في الحياة ولا خوف في الموت</a:t>
            </a:r>
          </a:p>
          <a:p>
            <a:pPr algn="ctr"/>
            <a:r>
              <a:rPr lang="ar-JO" altLang="zh-TW" sz="3200" b="1" dirty="0">
                <a:solidFill>
                  <a:srgbClr val="D9D9D9"/>
                </a:solidFill>
                <a:latin typeface="Arial" charset="0"/>
                <a:ea typeface="新細明體" charset="0"/>
                <a:cs typeface="新細明體" charset="0"/>
              </a:rPr>
              <a:t>هذه هي قوة المسيح في داخلي</a:t>
            </a:r>
          </a:p>
          <a:p>
            <a:pPr algn="ctr"/>
            <a:r>
              <a:rPr lang="ar-JO" altLang="zh-TW" sz="3200" b="1" dirty="0">
                <a:solidFill>
                  <a:srgbClr val="D9D9D9"/>
                </a:solidFill>
                <a:latin typeface="Arial" charset="0"/>
                <a:ea typeface="新細明體" charset="0"/>
                <a:cs typeface="新細明體" charset="0"/>
              </a:rPr>
              <a:t>من أول صرخة في الحياة إلى النفس الأخير</a:t>
            </a:r>
          </a:p>
          <a:p>
            <a:pPr algn="ctr"/>
            <a:r>
              <a:rPr lang="ar-JO" altLang="zh-TW" sz="3200" b="1" dirty="0">
                <a:solidFill>
                  <a:srgbClr val="D9D9D9"/>
                </a:solidFill>
                <a:latin typeface="Arial" charset="0"/>
                <a:ea typeface="新細明體" charset="0"/>
                <a:cs typeface="新細明體" charset="0"/>
              </a:rPr>
              <a:t>يسوع يأمر بمصيري</a:t>
            </a:r>
            <a:endParaRPr lang="en-US" altLang="zh-TW" sz="3200" b="1" dirty="0">
              <a:solidFill>
                <a:srgbClr val="D9D9D9"/>
              </a:solidFill>
              <a:latin typeface="Arial" charset="0"/>
              <a:ea typeface="新細明體" charset="0"/>
              <a:cs typeface="新細明體" charset="0"/>
            </a:endParaRPr>
          </a:p>
        </p:txBody>
      </p:sp>
      <p:pic>
        <p:nvPicPr>
          <p:cNvPr id="6149" name="Picture 5"/>
          <p:cNvPicPr>
            <a:picLocks noChangeAspect="1" noChangeArrowheads="1"/>
          </p:cNvPicPr>
          <p:nvPr/>
        </p:nvPicPr>
        <p:blipFill>
          <a:blip r:embed="rId2"/>
          <a:srcRect/>
          <a:stretch>
            <a:fillRect/>
          </a:stretch>
        </p:blipFill>
        <p:spPr bwMode="auto">
          <a:xfrm>
            <a:off x="2517775" y="2133600"/>
            <a:ext cx="4070350" cy="2620963"/>
          </a:xfrm>
          <a:prstGeom prst="rect">
            <a:avLst/>
          </a:prstGeom>
          <a:noFill/>
          <a:ln>
            <a:noFill/>
          </a:ln>
          <a:effectLst>
            <a:outerShdw dist="35921" dir="2700000" algn="ctr" rotWithShape="0">
              <a:schemeClr val="bg2"/>
            </a:outerShdw>
            <a:softEdge rad="127000"/>
          </a:effectLst>
        </p:spPr>
      </p:pic>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5330" name="Rectangle 11"/>
          <p:cNvSpPr>
            <a:spLocks noChangeArrowheads="1"/>
          </p:cNvSpPr>
          <p:nvPr/>
        </p:nvSpPr>
        <p:spPr bwMode="auto">
          <a:xfrm>
            <a:off x="6350" y="-28575"/>
            <a:ext cx="913765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altLang="zh-TW" sz="3200" b="1" dirty="0">
                <a:solidFill>
                  <a:srgbClr val="D9D9D9"/>
                </a:solidFill>
                <a:latin typeface="Arial" charset="0"/>
                <a:ea typeface="新細明體" charset="0"/>
                <a:cs typeface="新細明體" charset="0"/>
              </a:rPr>
              <a:t>لا قوة للجحيم ولا مخطط للإنسان</a:t>
            </a:r>
          </a:p>
          <a:p>
            <a:pPr algn="ctr"/>
            <a:r>
              <a:rPr lang="ar-JO" altLang="zh-TW" sz="3200" b="1" dirty="0">
                <a:solidFill>
                  <a:srgbClr val="D9D9D9"/>
                </a:solidFill>
                <a:latin typeface="Arial" charset="0"/>
                <a:ea typeface="新細明體" charset="0"/>
                <a:cs typeface="新細明體" charset="0"/>
              </a:rPr>
              <a:t>يستطيع أن ينتزعني من يده</a:t>
            </a:r>
          </a:p>
          <a:p>
            <a:pPr algn="ctr"/>
            <a:r>
              <a:rPr lang="ar-JO" altLang="zh-TW" sz="3200" b="1" dirty="0">
                <a:solidFill>
                  <a:srgbClr val="D9D9D9"/>
                </a:solidFill>
                <a:latin typeface="Arial" charset="0"/>
                <a:ea typeface="新細明體" charset="0"/>
                <a:cs typeface="新細明體" charset="0"/>
              </a:rPr>
              <a:t>حتى يعود أو يصل بي إلى المنزل</a:t>
            </a:r>
          </a:p>
          <a:p>
            <a:pPr algn="ctr"/>
            <a:r>
              <a:rPr lang="ar-JO" altLang="zh-TW" sz="3200" b="1" dirty="0">
                <a:solidFill>
                  <a:srgbClr val="D9D9D9"/>
                </a:solidFill>
                <a:latin typeface="Arial" charset="0"/>
                <a:ea typeface="新細明體" charset="0"/>
                <a:cs typeface="新細明體" charset="0"/>
              </a:rPr>
              <a:t>هنا في قوة المسيح سأقف</a:t>
            </a:r>
            <a:endParaRPr lang="en-US" altLang="zh-TW" sz="3200" b="1" dirty="0">
              <a:solidFill>
                <a:srgbClr val="D9D9D9"/>
              </a:solidFill>
              <a:latin typeface="Arial" charset="0"/>
              <a:ea typeface="新細明體" charset="0"/>
              <a:cs typeface="新細明體" charset="0"/>
            </a:endParaRPr>
          </a:p>
        </p:txBody>
      </p:sp>
      <p:pic>
        <p:nvPicPr>
          <p:cNvPr id="7171" name="Picture 3"/>
          <p:cNvPicPr>
            <a:picLocks noChangeAspect="1" noChangeArrowheads="1"/>
          </p:cNvPicPr>
          <p:nvPr/>
        </p:nvPicPr>
        <p:blipFill>
          <a:blip r:embed="rId2"/>
          <a:srcRect/>
          <a:stretch>
            <a:fillRect/>
          </a:stretch>
        </p:blipFill>
        <p:spPr bwMode="auto">
          <a:xfrm>
            <a:off x="2627313" y="2133600"/>
            <a:ext cx="3803650" cy="2762250"/>
          </a:xfrm>
          <a:prstGeom prst="rect">
            <a:avLst/>
          </a:prstGeom>
          <a:noFill/>
          <a:ln>
            <a:noFill/>
          </a:ln>
          <a:effectLst>
            <a:outerShdw dist="35921" dir="2700000" algn="ctr" rotWithShape="0">
              <a:schemeClr val="bg2"/>
            </a:outerShdw>
            <a:softEdge rad="127000"/>
          </a:effectLst>
        </p:spPr>
      </p:pic>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 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74" name="Picture 10" descr="CUE60024"/>
          <p:cNvPicPr>
            <a:picLocks noGrp="1" noChangeAspect="1" noChangeArrowheads="1"/>
          </p:cNvPicPr>
          <p:nvPr>
            <p:ph idx="1"/>
          </p:nvPr>
        </p:nvPicPr>
        <p:blipFill>
          <a:blip r:embed="rId3">
            <a:lum bright="-12000"/>
          </a:blip>
          <a:srcRect/>
          <a:stretch>
            <a:fillRect/>
          </a:stretch>
        </p:blipFill>
        <p:spPr>
          <a:xfrm>
            <a:off x="609600" y="771525"/>
            <a:ext cx="7848600" cy="5468938"/>
          </a:xfrm>
        </p:spPr>
      </p:pic>
      <p:sp>
        <p:nvSpPr>
          <p:cNvPr id="190466" name="Rectangle 2"/>
          <p:cNvSpPr>
            <a:spLocks noGrp="1" noChangeArrowheads="1"/>
          </p:cNvSpPr>
          <p:nvPr>
            <p:ph type="title"/>
          </p:nvPr>
        </p:nvSpPr>
        <p:spPr>
          <a:xfrm>
            <a:off x="685800" y="2857500"/>
            <a:ext cx="7772400" cy="1181100"/>
          </a:xfrm>
          <a:effectLst/>
        </p:spPr>
        <p:txBody>
          <a:bodyPr/>
          <a:lstStyle/>
          <a:p>
            <a:pPr eaLnBrk="1" hangingPunct="1">
              <a:defRPr/>
            </a:pPr>
            <a:r>
              <a:rPr lang="ar-JO" sz="4000" dirty="0">
                <a:solidFill>
                  <a:schemeClr val="tx1"/>
                </a:solidFill>
                <a:effectLst>
                  <a:glow rad="165100">
                    <a:srgbClr val="000000">
                      <a:alpha val="75000"/>
                    </a:srgbClr>
                  </a:glow>
                </a:effectLst>
                <a:ea typeface="Osaka" charset="0"/>
              </a:rPr>
              <a:t>السكنى والختم في العهد القديم؟</a:t>
            </a:r>
            <a:endParaRPr lang="en-US" sz="4000" dirty="0">
              <a:solidFill>
                <a:srgbClr val="FD1E07"/>
              </a:solidFill>
              <a:effectLst>
                <a:glow rad="165100">
                  <a:srgbClr val="000000">
                    <a:alpha val="75000"/>
                  </a:srgbClr>
                </a:glow>
              </a:effectLst>
              <a:ea typeface="Osaka" charset="0"/>
            </a:endParaRPr>
          </a:p>
        </p:txBody>
      </p:sp>
      <p:sp>
        <p:nvSpPr>
          <p:cNvPr id="190477" name="Text Box 13"/>
          <p:cNvSpPr txBox="1">
            <a:spLocks noChangeArrowheads="1"/>
          </p:cNvSpPr>
          <p:nvPr/>
        </p:nvSpPr>
        <p:spPr bwMode="auto">
          <a:xfrm rot="20708827">
            <a:off x="1665070" y="1036806"/>
            <a:ext cx="5429692" cy="1015663"/>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sz="6000" b="1" dirty="0">
                <a:solidFill>
                  <a:srgbClr val="FFFFFF"/>
                </a:solidFill>
                <a:effectLst>
                  <a:outerShdw blurRad="38100" dist="38100" dir="2700000" algn="tl">
                    <a:srgbClr val="000000"/>
                  </a:outerShdw>
                </a:effectLst>
                <a:latin typeface="Arial"/>
                <a:ea typeface="Osaka" charset="0"/>
                <a:cs typeface="Arial"/>
              </a:rPr>
              <a:t>ما هو الموضوع هنا؟</a:t>
            </a:r>
            <a:endParaRPr lang="en-US" sz="6000" b="1" dirty="0">
              <a:solidFill>
                <a:srgbClr val="FFFFFF"/>
              </a:solidFill>
              <a:effectLst>
                <a:outerShdw blurRad="38100" dist="38100" dir="2700000" algn="tl">
                  <a:srgbClr val="000000"/>
                </a:outerShdw>
              </a:effectLst>
              <a:latin typeface="Arial"/>
              <a:ea typeface="Osaka" charset="0"/>
              <a:cs typeface="Arial"/>
            </a:endParaRPr>
          </a:p>
        </p:txBody>
      </p:sp>
      <p:sp>
        <p:nvSpPr>
          <p:cNvPr id="235524"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0466"/>
                                        </p:tgtEl>
                                        <p:attrNameLst>
                                          <p:attrName>style.visibility</p:attrName>
                                        </p:attrNameLst>
                                      </p:cBhvr>
                                      <p:to>
                                        <p:strVal val="visible"/>
                                      </p:to>
                                    </p:set>
                                    <p:anim calcmode="lin" valueType="num">
                                      <p:cBhvr>
                                        <p:cTn id="7" dur="500" fill="hold"/>
                                        <p:tgtEl>
                                          <p:spTgt spid="190466"/>
                                        </p:tgtEl>
                                        <p:attrNameLst>
                                          <p:attrName>ppt_w</p:attrName>
                                        </p:attrNameLst>
                                      </p:cBhvr>
                                      <p:tavLst>
                                        <p:tav tm="0">
                                          <p:val>
                                            <p:fltVal val="0"/>
                                          </p:val>
                                        </p:tav>
                                        <p:tav tm="100000">
                                          <p:val>
                                            <p:strVal val="#ppt_w"/>
                                          </p:val>
                                        </p:tav>
                                      </p:tavLst>
                                    </p:anim>
                                    <p:anim calcmode="lin" valueType="num">
                                      <p:cBhvr>
                                        <p:cTn id="8" dur="500" fill="hold"/>
                                        <p:tgtEl>
                                          <p:spTgt spid="190466"/>
                                        </p:tgtEl>
                                        <p:attrNameLst>
                                          <p:attrName>ppt_h</p:attrName>
                                        </p:attrNameLst>
                                      </p:cBhvr>
                                      <p:tavLst>
                                        <p:tav tm="0">
                                          <p:val>
                                            <p:fltVal val="0"/>
                                          </p:val>
                                        </p:tav>
                                        <p:tav tm="100000">
                                          <p:val>
                                            <p:strVal val="#ppt_h"/>
                                          </p:val>
                                        </p:tav>
                                      </p:tavLst>
                                    </p:anim>
                                    <p:animEffect transition="in" filter="fade">
                                      <p:cBhvr>
                                        <p:cTn id="9" dur="500"/>
                                        <p:tgtEl>
                                          <p:spTgt spid="1904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90477"/>
                                        </p:tgtEl>
                                        <p:attrNameLst>
                                          <p:attrName>style.visibility</p:attrName>
                                        </p:attrNameLst>
                                      </p:cBhvr>
                                      <p:to>
                                        <p:strVal val="visible"/>
                                      </p:to>
                                    </p:set>
                                    <p:anim calcmode="discrete" valueType="clr">
                                      <p:cBhvr override="childStyle">
                                        <p:cTn id="14" dur="80"/>
                                        <p:tgtEl>
                                          <p:spTgt spid="19047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90477"/>
                                        </p:tgtEl>
                                        <p:attrNameLst>
                                          <p:attrName>fillcolor</p:attrName>
                                        </p:attrNameLst>
                                      </p:cBhvr>
                                      <p:tavLst>
                                        <p:tav tm="0">
                                          <p:val>
                                            <p:clrVal>
                                              <a:schemeClr val="accent2"/>
                                            </p:clrVal>
                                          </p:val>
                                        </p:tav>
                                        <p:tav tm="50000">
                                          <p:val>
                                            <p:clrVal>
                                              <a:schemeClr val="hlink"/>
                                            </p:clrVal>
                                          </p:val>
                                        </p:tav>
                                      </p:tavLst>
                                    </p:anim>
                                    <p:set>
                                      <p:cBhvr>
                                        <p:cTn id="16" dur="80"/>
                                        <p:tgtEl>
                                          <p:spTgt spid="190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3F1E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latin typeface="Arial" panose="020B0604020202020204" pitchFamily="34" charset="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latin typeface="Arial" panose="020B0604020202020204" pitchFamily="34" charset="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 أن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latin typeface="Arial" panose="020B0604020202020204" pitchFamily="34" charset="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571876" y="914400"/>
            <a:ext cx="4044697"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dirty="0">
                <a:effectLst>
                  <a:glow rad="127000">
                    <a:srgbClr val="000000"/>
                  </a:glow>
                  <a:outerShdw blurRad="180975" dist="38100" dir="2700000" algn="tl" rotWithShape="0">
                    <a:srgbClr val="000000">
                      <a:alpha val="43000"/>
                    </a:srgbClr>
                  </a:outerShdw>
                </a:effectLst>
                <a:latin typeface="Arial" panose="020B0604020202020204" pitchFamily="34" charset="0"/>
                <a:cs typeface="Arial" panose="020B0604020202020204" pitchFamily="34" charset="0"/>
              </a:rPr>
              <a:t>أسبح</a:t>
            </a: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latin typeface="Arial" panose="020B0604020202020204" pitchFamily="34" charset="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155157" y="835025"/>
            <a:ext cx="4865434"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latin typeface="Arial" panose="020B0604020202020204" pitchFamily="34" charset="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611952" y="914400"/>
            <a:ext cx="3964547"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dirty="0">
                <a:effectLst>
                  <a:glow rad="127000">
                    <a:srgbClr val="000000"/>
                  </a:glow>
                  <a:outerShdw blurRad="180975" dist="38100" dir="2700000" algn="tl" rotWithShape="0">
                    <a:srgbClr val="000000">
                      <a:alpha val="43000"/>
                    </a:srgbClr>
                  </a:outerShdw>
                </a:effectLst>
                <a:latin typeface="Arial" panose="020B0604020202020204" pitchFamily="34" charset="0"/>
                <a:cs typeface="Arial" panose="020B0604020202020204" pitchFamily="34" charset="0"/>
              </a:rPr>
              <a:t>أسبح</a:t>
            </a: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latin typeface="Arial" panose="020B0604020202020204" pitchFamily="34" charset="0"/>
                <a:cs typeface="Arial" panose="020B0604020202020204" pitchFamily="34" charset="0"/>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5" y="1508242"/>
            <a:ext cx="607570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فرحة مثالية</a:t>
            </a:r>
            <a:endParaRPr kumimoji="0" lang="en-US" sz="3600" b="1" i="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لقد انفجرت الآن رؤى النشوة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أصداء الرحمة همسات الحب</a:t>
            </a:r>
            <a:endParaRPr kumimoji="0" lang="en-US" sz="3600" b="1" i="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076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latin typeface="Arial" panose="020B0604020202020204" pitchFamily="34" charset="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538214" y="914400"/>
            <a:ext cx="411202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dirty="0">
                <a:effectLst>
                  <a:glow rad="127000">
                    <a:srgbClr val="000000"/>
                  </a:glow>
                  <a:outerShdw blurRad="180975" dist="38100" dir="2700000" algn="tl" rotWithShape="0">
                    <a:srgbClr val="000000">
                      <a:alpha val="43000"/>
                    </a:srgbClr>
                  </a:outerShdw>
                </a:effectLst>
                <a:latin typeface="Arial" panose="020B0604020202020204" pitchFamily="34" charset="0"/>
                <a:cs typeface="Arial" panose="020B0604020202020204" pitchFamily="34" charset="0"/>
              </a:rPr>
              <a:t>أسبح</a:t>
            </a: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PPr>
            <a:lvl1pPr marL="0" lvl="0" indent="0" algn="ctr">
              <a:buSzPct val="25000"/>
              <a:defRPr sz="4000" b="1">
                <a:solidFill>
                  <a:srgbClr val="FFFFFF"/>
                </a:solidFill>
              </a:defRPr>
            </a:lvl1pPr>
          </a:lstStyle>
          <a:p>
            <a:pPr eaLnBrk="1" fontAlgn="auto" hangingPunct="1">
              <a:spcBef>
                <a:spcPts val="0"/>
              </a:spcBef>
              <a:spcAft>
                <a:spcPts val="0"/>
              </a:spcAft>
            </a:pPr>
            <a:endParaRPr lang="en-US"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r>
              <a:rPr lang="ar-JO" sz="5400" kern="0" dirty="0">
                <a:effectLst>
                  <a:glow rad="228600">
                    <a:schemeClr val="tx1"/>
                  </a:glow>
                  <a:outerShdw blurRad="38100" dist="38100" dir="2700000" algn="tl">
                    <a:srgbClr val="000000">
                      <a:alpha val="43137"/>
                    </a:srgbClr>
                  </a:outerShdw>
                </a:effectLst>
                <a:latin typeface="Arial"/>
                <a:ea typeface="Arial"/>
                <a:cs typeface="Arial"/>
                <a:sym typeface="Arial"/>
                <a:rtl val="0"/>
              </a:rPr>
              <a:t>مفدي، كم أحب                            أن أعلن ذلك</a:t>
            </a:r>
            <a:endParaRPr lang="en-US" sz="54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r>
              <a:rPr lang="ar-JO" sz="3200" kern="0" dirty="0">
                <a:effectLst>
                  <a:glow rad="228600">
                    <a:schemeClr val="tx1"/>
                  </a:glow>
                  <a:outerShdw blurRad="38100" dist="38100" dir="2700000" algn="tl">
                    <a:srgbClr val="000000">
                      <a:alpha val="43137"/>
                    </a:srgbClr>
                  </a:outerShdw>
                </a:effectLst>
                <a:latin typeface="Arial"/>
                <a:ea typeface="Arial"/>
                <a:cs typeface="Arial"/>
                <a:sym typeface="Arial"/>
                <a:rtl val="0"/>
              </a:rPr>
              <a:t>فاني جين كروسبي</a:t>
            </a: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28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28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r>
              <a:rPr lang="en-SG" sz="2000" kern="0" dirty="0">
                <a:effectLst>
                  <a:glow rad="228600">
                    <a:schemeClr val="tx1"/>
                  </a:glow>
                  <a:outerShdw blurRad="38100" dist="38100" dir="2700000" algn="tl">
                    <a:srgbClr val="000000">
                      <a:alpha val="43137"/>
                    </a:srgbClr>
                  </a:outerShdw>
                </a:effectLst>
                <a:latin typeface="Arial"/>
                <a:ea typeface="Arial"/>
                <a:cs typeface="Arial"/>
                <a:sym typeface="Arial"/>
                <a:rtl val="0"/>
              </a:rPr>
              <a:t>CCLI Song # 2870917, </a:t>
            </a:r>
          </a:p>
          <a:p>
            <a:pPr eaLnBrk="1" fontAlgn="auto" hangingPunct="1">
              <a:spcBef>
                <a:spcPts val="0"/>
              </a:spcBef>
              <a:spcAft>
                <a:spcPts val="0"/>
              </a:spcAft>
            </a:pPr>
            <a:r>
              <a:rPr lang="en-SG" sz="2000" kern="0" dirty="0">
                <a:effectLst>
                  <a:glow rad="228600">
                    <a:schemeClr val="tx1"/>
                  </a:glow>
                  <a:outerShdw blurRad="38100" dist="38100" dir="2700000" algn="tl">
                    <a:srgbClr val="000000">
                      <a:alpha val="43137"/>
                    </a:srgbClr>
                  </a:outerShdw>
                </a:effectLst>
                <a:latin typeface="Arial"/>
                <a:ea typeface="Arial"/>
                <a:cs typeface="Arial"/>
                <a:sym typeface="Arial"/>
                <a:rtl val="0"/>
              </a:rPr>
              <a:t>CIC CCLI Licence # 277507</a:t>
            </a:r>
          </a:p>
        </p:txBody>
      </p:sp>
    </p:spTree>
    <p:extLst>
      <p:ext uri="{BB962C8B-B14F-4D97-AF65-F5344CB8AC3E}">
        <p14:creationId xmlns:p14="http://schemas.microsoft.com/office/powerpoint/2010/main" val="4271153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PPr>
            <a:lvl1pPr marL="0" lvl="0" indent="0" algn="ctr">
              <a:buSzPct val="25000"/>
              <a:defRPr sz="4000" b="1">
                <a:solidFill>
                  <a:srgbClr val="FFFFFF"/>
                </a:solidFill>
              </a:defRPr>
            </a:lvl1pPr>
          </a:lstStyle>
          <a:p>
            <a:pPr eaLnBrk="1" fontAlgn="auto" hangingPunct="1">
              <a:spcBef>
                <a:spcPts val="0"/>
              </a:spcBef>
              <a:spcAft>
                <a:spcPts val="0"/>
              </a:spcAft>
            </a:pPr>
            <a:r>
              <a:rPr lang="ar-JO" kern="0" dirty="0">
                <a:effectLst>
                  <a:outerShdw blurRad="50800" dist="38100" dir="10800000" algn="r" rotWithShape="0">
                    <a:prstClr val="black">
                      <a:alpha val="40000"/>
                    </a:prstClr>
                  </a:outerShdw>
                </a:effectLst>
                <a:latin typeface="Arial"/>
                <a:ea typeface="Arial"/>
                <a:cs typeface="Arial"/>
                <a:sym typeface="Arial"/>
                <a:rtl val="0"/>
              </a:rPr>
              <a:t>مفدي كم أحب أن أعلن ذلك</a:t>
            </a:r>
          </a:p>
          <a:p>
            <a:pPr eaLnBrk="1" fontAlgn="auto" hangingPunct="1">
              <a:spcBef>
                <a:spcPts val="0"/>
              </a:spcBef>
              <a:spcAft>
                <a:spcPts val="0"/>
              </a:spcAft>
            </a:pPr>
            <a:r>
              <a:rPr lang="ar-JO" kern="0" dirty="0">
                <a:effectLst>
                  <a:outerShdw blurRad="50800" dist="38100" dir="10800000" algn="r" rotWithShape="0">
                    <a:prstClr val="black">
                      <a:alpha val="40000"/>
                    </a:prstClr>
                  </a:outerShdw>
                </a:effectLst>
                <a:latin typeface="Arial"/>
                <a:ea typeface="Arial"/>
                <a:cs typeface="Arial"/>
                <a:sym typeface="Arial"/>
                <a:rtl val="0"/>
              </a:rPr>
              <a:t>مفدي بدم الخروف</a:t>
            </a:r>
          </a:p>
          <a:p>
            <a:pPr eaLnBrk="1" fontAlgn="auto" hangingPunct="1">
              <a:spcBef>
                <a:spcPts val="0"/>
              </a:spcBef>
              <a:spcAft>
                <a:spcPts val="0"/>
              </a:spcAft>
            </a:pPr>
            <a:r>
              <a:rPr lang="ar-JO" kern="0" dirty="0">
                <a:effectLst>
                  <a:outerShdw blurRad="50800" dist="38100" dir="10800000" algn="r" rotWithShape="0">
                    <a:prstClr val="black">
                      <a:alpha val="40000"/>
                    </a:prstClr>
                  </a:outerShdw>
                </a:effectLst>
                <a:latin typeface="Arial"/>
                <a:ea typeface="Arial"/>
                <a:cs typeface="Arial"/>
                <a:sym typeface="Arial"/>
                <a:rtl val="0"/>
              </a:rPr>
              <a:t>افتديت برحمته اللامتناهية</a:t>
            </a:r>
          </a:p>
          <a:p>
            <a:pPr eaLnBrk="1" fontAlgn="auto" hangingPunct="1">
              <a:spcBef>
                <a:spcPts val="0"/>
              </a:spcBef>
              <a:spcAft>
                <a:spcPts val="0"/>
              </a:spcAft>
            </a:pPr>
            <a:r>
              <a:rPr lang="ar-JO" kern="0" dirty="0">
                <a:effectLst>
                  <a:outerShdw blurRad="50800" dist="38100" dir="10800000" algn="r" rotWithShape="0">
                    <a:prstClr val="black">
                      <a:alpha val="40000"/>
                    </a:prstClr>
                  </a:outerShdw>
                </a:effectLst>
                <a:latin typeface="Arial"/>
                <a:ea typeface="Arial"/>
                <a:cs typeface="Arial"/>
                <a:sym typeface="Arial"/>
                <a:rtl val="0"/>
              </a:rPr>
              <a:t>طفله أنا إلى الأبد</a:t>
            </a:r>
            <a:endParaRPr lang="en-US" kern="0" dirty="0">
              <a:effectLst>
                <a:outerShdw blurRad="50800" dist="38100" dir="10800000" algn="r" rotWithShape="0">
                  <a:prstClr val="black">
                    <a:alpha val="40000"/>
                  </a:prstClr>
                </a:outerShdw>
              </a:effectLst>
              <a:latin typeface="Arial"/>
              <a:ea typeface="Arial"/>
              <a:cs typeface="Arial"/>
              <a:sym typeface="Arial"/>
              <a:rtl val="0"/>
            </a:endParaRPr>
          </a:p>
        </p:txBody>
      </p:sp>
    </p:spTree>
    <p:extLst>
      <p:ext uri="{BB962C8B-B14F-4D97-AF65-F5344CB8AC3E}">
        <p14:creationId xmlns:p14="http://schemas.microsoft.com/office/powerpoint/2010/main" val="106700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descr="Tabernac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9" name="Rectangle 7"/>
          <p:cNvSpPr>
            <a:spLocks noGrp="1" noChangeArrowheads="1"/>
          </p:cNvSpPr>
          <p:nvPr>
            <p:ph type="title"/>
          </p:nvPr>
        </p:nvSpPr>
        <p:spPr>
          <a:xfrm>
            <a:off x="3276600" y="1401763"/>
            <a:ext cx="5829300" cy="3035300"/>
          </a:xfrm>
          <a:effectLst>
            <a:outerShdw blurRad="38100" dist="38099" dir="2700000" algn="ctr" rotWithShape="0">
              <a:srgbClr val="000000">
                <a:alpha val="99962"/>
              </a:srgbClr>
            </a:outerShdw>
          </a:effectLst>
        </p:spPr>
        <p:txBody>
          <a:bodyPr/>
          <a:lstStyle/>
          <a:p>
            <a:pPr eaLnBrk="1" hangingPunct="1">
              <a:defRPr/>
            </a:pPr>
            <a:br>
              <a:rPr lang="en-US" sz="4000" dirty="0">
                <a:solidFill>
                  <a:srgbClr val="FFFFFF"/>
                </a:solidFill>
                <a:effectLst>
                  <a:glow rad="101600">
                    <a:srgbClr val="000000">
                      <a:alpha val="99000"/>
                    </a:srgbClr>
                  </a:glow>
                </a:effectLst>
              </a:rPr>
            </a:br>
            <a:r>
              <a:rPr lang="ar-JO" sz="4000" dirty="0">
                <a:solidFill>
                  <a:srgbClr val="FFFFFF"/>
                </a:solidFill>
                <a:effectLst>
                  <a:glow rad="101600">
                    <a:srgbClr val="000000">
                      <a:alpha val="99000"/>
                    </a:srgbClr>
                  </a:glow>
                </a:effectLst>
              </a:rPr>
              <a:t>كيف يمكن لبني إسرائيل </a:t>
            </a:r>
            <a:br>
              <a:rPr lang="ar-JO" sz="4000" dirty="0">
                <a:solidFill>
                  <a:srgbClr val="FFFFFF"/>
                </a:solidFill>
                <a:effectLst>
                  <a:glow rad="101600">
                    <a:srgbClr val="000000">
                      <a:alpha val="99000"/>
                    </a:srgbClr>
                  </a:glow>
                </a:effectLst>
              </a:rPr>
            </a:br>
            <a:r>
              <a:rPr lang="ar-JO" sz="4000" dirty="0">
                <a:solidFill>
                  <a:srgbClr val="FFFFFF"/>
                </a:solidFill>
                <a:effectLst>
                  <a:glow rad="101600">
                    <a:srgbClr val="000000">
                      <a:alpha val="99000"/>
                    </a:srgbClr>
                  </a:glow>
                </a:effectLst>
              </a:rPr>
              <a:t>بناء خيمة الإجتماع المدهشة </a:t>
            </a:r>
            <a:br>
              <a:rPr lang="ar-JO" sz="4000" dirty="0">
                <a:solidFill>
                  <a:srgbClr val="FFFFFF"/>
                </a:solidFill>
                <a:effectLst>
                  <a:glow rad="101600">
                    <a:srgbClr val="000000">
                      <a:alpha val="99000"/>
                    </a:srgbClr>
                  </a:glow>
                </a:effectLst>
              </a:rPr>
            </a:br>
            <a:r>
              <a:rPr lang="ar-JO" sz="4000" dirty="0">
                <a:solidFill>
                  <a:srgbClr val="FFFFFF"/>
                </a:solidFill>
                <a:effectLst>
                  <a:glow rad="101600">
                    <a:srgbClr val="000000">
                      <a:alpha val="99000"/>
                    </a:srgbClr>
                  </a:glow>
                </a:effectLst>
              </a:rPr>
              <a:t>في الصحراء؟</a:t>
            </a:r>
            <a:endParaRPr lang="en-US" sz="4000" dirty="0">
              <a:solidFill>
                <a:srgbClr val="FFFFFF"/>
              </a:solidFill>
              <a:effectLst>
                <a:glow rad="101600">
                  <a:srgbClr val="000000">
                    <a:alpha val="99000"/>
                  </a:srgbClr>
                </a:glow>
              </a:effectLst>
            </a:endParaRPr>
          </a:p>
        </p:txBody>
      </p:sp>
      <p:sp>
        <p:nvSpPr>
          <p:cNvPr id="237571"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4000" b="1">
                <a:solidFill>
                  <a:srgbClr val="FFFFFF"/>
                </a:solidFill>
                <a:effectLst>
                  <a:outerShdw blurRad="50800" dist="38100" dir="10800000" algn="r" rotWithShape="0">
                    <a:prstClr val="black">
                      <a:alpha val="40000"/>
                    </a:prstClr>
                  </a:outerShdw>
                </a:effectLst>
                <a:latin typeface="Arial"/>
                <a:cs typeface="Arial"/>
              </a:defRPr>
            </a:lvl1pPr>
          </a:lstStyle>
          <a:p>
            <a:pPr eaLnBrk="1" fontAlgn="auto" hangingPunct="1">
              <a:spcBef>
                <a:spcPts val="0"/>
              </a:spcBef>
              <a:spcAft>
                <a:spcPts val="0"/>
              </a:spcAft>
            </a:pPr>
            <a:endParaRPr lang="en-US" sz="3600" kern="0" dirty="0">
              <a:ea typeface="Arial"/>
              <a:sym typeface="Arial"/>
              <a:rtl val="0"/>
            </a:endParaRPr>
          </a:p>
          <a:p>
            <a:pPr eaLnBrk="1" fontAlgn="auto" hangingPunct="1">
              <a:spcBef>
                <a:spcPts val="0"/>
              </a:spcBef>
              <a:spcAft>
                <a:spcPts val="0"/>
              </a:spcAft>
            </a:pPr>
            <a:r>
              <a:rPr lang="ar-JO" sz="3600" kern="0" dirty="0">
                <a:ea typeface="Arial"/>
                <a:sym typeface="Arial"/>
                <a:rtl val="0"/>
              </a:rPr>
              <a:t>مفدي مفدي</a:t>
            </a:r>
          </a:p>
          <a:p>
            <a:pPr eaLnBrk="1" fontAlgn="auto" hangingPunct="1">
              <a:spcBef>
                <a:spcPts val="0"/>
              </a:spcBef>
              <a:spcAft>
                <a:spcPts val="0"/>
              </a:spcAft>
            </a:pPr>
            <a:r>
              <a:rPr lang="ar-JO" sz="3600" kern="0" dirty="0">
                <a:ea typeface="Arial"/>
                <a:sym typeface="Arial"/>
                <a:rtl val="0"/>
              </a:rPr>
              <a:t>مفدي بدم الخروف</a:t>
            </a:r>
          </a:p>
          <a:p>
            <a:pPr eaLnBrk="1" fontAlgn="auto" hangingPunct="1">
              <a:spcBef>
                <a:spcPts val="0"/>
              </a:spcBef>
              <a:spcAft>
                <a:spcPts val="0"/>
              </a:spcAft>
            </a:pPr>
            <a:r>
              <a:rPr lang="ar-JO" sz="3600" kern="0" dirty="0">
                <a:ea typeface="Arial"/>
                <a:sym typeface="Arial"/>
                <a:rtl val="0"/>
              </a:rPr>
              <a:t>مفدي مفدي</a:t>
            </a:r>
          </a:p>
          <a:p>
            <a:pPr eaLnBrk="1" fontAlgn="auto" hangingPunct="1">
              <a:spcBef>
                <a:spcPts val="0"/>
              </a:spcBef>
              <a:spcAft>
                <a:spcPts val="0"/>
              </a:spcAft>
            </a:pPr>
            <a:r>
              <a:rPr lang="ar-JO" sz="3600" kern="0" dirty="0">
                <a:ea typeface="Arial"/>
                <a:sym typeface="Arial"/>
                <a:rtl val="0"/>
              </a:rPr>
              <a:t>طفله أنا إلى الأبد</a:t>
            </a:r>
            <a:endParaRPr lang="en-US" sz="3600" kern="0" dirty="0">
              <a:ea typeface="Arial"/>
              <a:sym typeface="Arial"/>
              <a:rtl val="0"/>
            </a:endParaRPr>
          </a:p>
        </p:txBody>
      </p:sp>
    </p:spTree>
    <p:extLst>
      <p:ext uri="{BB962C8B-B14F-4D97-AF65-F5344CB8AC3E}">
        <p14:creationId xmlns:p14="http://schemas.microsoft.com/office/powerpoint/2010/main" val="3307295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50800" dist="38100" dir="10800000" algn="r" rotWithShape="0">
                    <a:prstClr val="black">
                      <a:alpha val="40000"/>
                    </a:prst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ar-JO" kern="0" dirty="0">
                <a:ea typeface="Arial"/>
                <a:sym typeface="Arial"/>
                <a:rtl val="0"/>
              </a:rPr>
              <a:t>مفدي وسعيد جدًا في يسوع</a:t>
            </a:r>
          </a:p>
          <a:p>
            <a:pPr eaLnBrk="1" fontAlgn="auto" hangingPunct="1">
              <a:spcBef>
                <a:spcPts val="0"/>
              </a:spcBef>
              <a:spcAft>
                <a:spcPts val="0"/>
              </a:spcAft>
            </a:pPr>
            <a:r>
              <a:rPr lang="ar-JO" kern="0" dirty="0">
                <a:ea typeface="Arial"/>
                <a:sym typeface="Arial"/>
                <a:rtl val="0"/>
              </a:rPr>
              <a:t>لا توجد لغة يمكن لنشوتي أن تحكيها</a:t>
            </a:r>
          </a:p>
          <a:p>
            <a:pPr eaLnBrk="1" fontAlgn="auto" hangingPunct="1">
              <a:spcBef>
                <a:spcPts val="0"/>
              </a:spcBef>
              <a:spcAft>
                <a:spcPts val="0"/>
              </a:spcAft>
            </a:pPr>
            <a:r>
              <a:rPr lang="ar-JO" kern="0" dirty="0">
                <a:ea typeface="Arial"/>
                <a:sym typeface="Arial"/>
                <a:rtl val="0"/>
              </a:rPr>
              <a:t>وأعلم أن نور حضوره</a:t>
            </a:r>
          </a:p>
          <a:p>
            <a:pPr eaLnBrk="1" fontAlgn="auto" hangingPunct="1">
              <a:spcBef>
                <a:spcPts val="0"/>
              </a:spcBef>
              <a:spcAft>
                <a:spcPts val="0"/>
              </a:spcAft>
            </a:pPr>
            <a:r>
              <a:rPr lang="ar-JO" kern="0" dirty="0">
                <a:ea typeface="Arial"/>
                <a:sym typeface="Arial"/>
                <a:rtl val="0"/>
              </a:rPr>
              <a:t>معي يسكن على الدوام</a:t>
            </a:r>
            <a:endParaRPr lang="en-US" kern="0" dirty="0">
              <a:ea typeface="Arial"/>
              <a:sym typeface="Arial"/>
              <a:rtl val="0"/>
            </a:endParaRPr>
          </a:p>
        </p:txBody>
      </p:sp>
    </p:spTree>
    <p:extLst>
      <p:ext uri="{BB962C8B-B14F-4D97-AF65-F5344CB8AC3E}">
        <p14:creationId xmlns:p14="http://schemas.microsoft.com/office/powerpoint/2010/main" val="3591396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40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sz="3600" kern="0" dirty="0">
              <a:ea typeface="Arial"/>
              <a:sym typeface="Arial"/>
              <a:rtl val="0"/>
            </a:endParaRPr>
          </a:p>
          <a:p>
            <a:pPr eaLnBrk="1" fontAlgn="auto" hangingPunct="1">
              <a:spcBef>
                <a:spcPts val="0"/>
              </a:spcBef>
              <a:spcAft>
                <a:spcPts val="0"/>
              </a:spcAft>
            </a:pPr>
            <a:r>
              <a:rPr lang="ar-JO" sz="3600" kern="0" dirty="0">
                <a:ea typeface="Arial"/>
                <a:sym typeface="Arial"/>
                <a:rtl val="0"/>
              </a:rPr>
              <a:t>مفدي مفدي</a:t>
            </a:r>
          </a:p>
          <a:p>
            <a:pPr eaLnBrk="1" fontAlgn="auto" hangingPunct="1">
              <a:spcBef>
                <a:spcPts val="0"/>
              </a:spcBef>
              <a:spcAft>
                <a:spcPts val="0"/>
              </a:spcAft>
            </a:pPr>
            <a:r>
              <a:rPr lang="ar-JO" sz="3600" kern="0" dirty="0">
                <a:ea typeface="Arial"/>
                <a:sym typeface="Arial"/>
                <a:rtl val="0"/>
              </a:rPr>
              <a:t>مفدي بدم الحمل</a:t>
            </a:r>
          </a:p>
          <a:p>
            <a:pPr eaLnBrk="1" fontAlgn="auto" hangingPunct="1">
              <a:spcBef>
                <a:spcPts val="0"/>
              </a:spcBef>
              <a:spcAft>
                <a:spcPts val="0"/>
              </a:spcAft>
            </a:pPr>
            <a:r>
              <a:rPr lang="ar-JO" sz="3600" kern="0" dirty="0">
                <a:ea typeface="Arial"/>
                <a:sym typeface="Arial"/>
                <a:rtl val="0"/>
              </a:rPr>
              <a:t>مفدي مفدي</a:t>
            </a:r>
          </a:p>
          <a:p>
            <a:pPr eaLnBrk="1" fontAlgn="auto" hangingPunct="1">
              <a:spcBef>
                <a:spcPts val="0"/>
              </a:spcBef>
              <a:spcAft>
                <a:spcPts val="0"/>
              </a:spcAft>
            </a:pPr>
            <a:r>
              <a:rPr lang="ar-JO" sz="3600" kern="0" dirty="0">
                <a:ea typeface="Arial"/>
                <a:sym typeface="Arial"/>
                <a:rtl val="0"/>
              </a:rPr>
              <a:t>طفله أنا إلى الأبد</a:t>
            </a:r>
            <a:endParaRPr lang="en-US" sz="3600" kern="0" dirty="0">
              <a:ea typeface="Arial"/>
              <a:sym typeface="Arial"/>
              <a:rtl val="0"/>
            </a:endParaRPr>
          </a:p>
        </p:txBody>
      </p:sp>
    </p:spTree>
    <p:extLst>
      <p:ext uri="{BB962C8B-B14F-4D97-AF65-F5344CB8AC3E}">
        <p14:creationId xmlns:p14="http://schemas.microsoft.com/office/powerpoint/2010/main" val="3566413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ar-JO" kern="0" dirty="0">
                <a:ea typeface="Arial"/>
                <a:sym typeface="Arial"/>
                <a:rtl val="0"/>
              </a:rPr>
              <a:t>أفكر في فاديّ المبارك</a:t>
            </a:r>
          </a:p>
          <a:p>
            <a:pPr eaLnBrk="1" fontAlgn="auto" hangingPunct="1">
              <a:spcBef>
                <a:spcPts val="0"/>
              </a:spcBef>
              <a:spcAft>
                <a:spcPts val="0"/>
              </a:spcAft>
            </a:pPr>
            <a:r>
              <a:rPr lang="ar-JO" kern="0" dirty="0">
                <a:ea typeface="Arial"/>
                <a:sym typeface="Arial"/>
                <a:rtl val="0"/>
              </a:rPr>
              <a:t>أفكر فيه طوال اليوم</a:t>
            </a:r>
          </a:p>
          <a:p>
            <a:pPr eaLnBrk="1" fontAlgn="auto" hangingPunct="1">
              <a:spcBef>
                <a:spcPts val="0"/>
              </a:spcBef>
              <a:spcAft>
                <a:spcPts val="0"/>
              </a:spcAft>
            </a:pPr>
            <a:r>
              <a:rPr lang="ar-JO" kern="0" dirty="0">
                <a:ea typeface="Arial"/>
                <a:sym typeface="Arial"/>
                <a:rtl val="0"/>
              </a:rPr>
              <a:t>أغني لا أقدر أن أسكت</a:t>
            </a:r>
          </a:p>
          <a:p>
            <a:pPr eaLnBrk="1" fontAlgn="auto" hangingPunct="1">
              <a:spcBef>
                <a:spcPts val="0"/>
              </a:spcBef>
              <a:spcAft>
                <a:spcPts val="0"/>
              </a:spcAft>
            </a:pPr>
            <a:r>
              <a:rPr lang="ar-JO" kern="0" dirty="0">
                <a:ea typeface="Arial"/>
                <a:sym typeface="Arial"/>
                <a:rtl val="0"/>
              </a:rPr>
              <a:t>حبه موضوع أغنيتي</a:t>
            </a:r>
            <a:endParaRPr lang="en-US" kern="0" dirty="0">
              <a:ea typeface="Arial"/>
              <a:sym typeface="Arial"/>
              <a:rtl val="0"/>
            </a:endParaRPr>
          </a:p>
        </p:txBody>
      </p:sp>
    </p:spTree>
    <p:extLst>
      <p:ext uri="{BB962C8B-B14F-4D97-AF65-F5344CB8AC3E}">
        <p14:creationId xmlns:p14="http://schemas.microsoft.com/office/powerpoint/2010/main" val="46580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ar-JO" kern="0" dirty="0">
              <a:ea typeface="Arial"/>
              <a:sym typeface="Arial"/>
              <a:rtl val="0"/>
            </a:endParaRPr>
          </a:p>
          <a:p>
            <a:pPr eaLnBrk="1" fontAlgn="auto" hangingPunct="1">
              <a:spcBef>
                <a:spcPts val="0"/>
              </a:spcBef>
              <a:spcAft>
                <a:spcPts val="0"/>
              </a:spcAft>
            </a:pPr>
            <a:r>
              <a:rPr lang="ar-JO" kern="0" dirty="0">
                <a:ea typeface="Arial"/>
                <a:sym typeface="Arial"/>
                <a:rtl val="0"/>
              </a:rPr>
              <a:t>مفدي مفدي</a:t>
            </a:r>
          </a:p>
          <a:p>
            <a:pPr eaLnBrk="1" fontAlgn="auto" hangingPunct="1">
              <a:spcBef>
                <a:spcPts val="0"/>
              </a:spcBef>
              <a:spcAft>
                <a:spcPts val="0"/>
              </a:spcAft>
            </a:pPr>
            <a:r>
              <a:rPr lang="ar-JO" kern="0" dirty="0">
                <a:ea typeface="Arial"/>
                <a:sym typeface="Arial"/>
                <a:rtl val="0"/>
              </a:rPr>
              <a:t>مفدي بدم الحمل</a:t>
            </a:r>
          </a:p>
          <a:p>
            <a:pPr eaLnBrk="1" fontAlgn="auto" hangingPunct="1">
              <a:spcBef>
                <a:spcPts val="0"/>
              </a:spcBef>
              <a:spcAft>
                <a:spcPts val="0"/>
              </a:spcAft>
            </a:pPr>
            <a:r>
              <a:rPr lang="ar-JO" kern="0" dirty="0">
                <a:ea typeface="Arial"/>
                <a:sym typeface="Arial"/>
                <a:rtl val="0"/>
              </a:rPr>
              <a:t>مفدي مفدي</a:t>
            </a:r>
          </a:p>
          <a:p>
            <a:pPr eaLnBrk="1" fontAlgn="auto" hangingPunct="1">
              <a:spcBef>
                <a:spcPts val="0"/>
              </a:spcBef>
              <a:spcAft>
                <a:spcPts val="0"/>
              </a:spcAft>
            </a:pPr>
            <a:r>
              <a:rPr lang="ar-JO" kern="0" dirty="0">
                <a:ea typeface="Arial"/>
                <a:sym typeface="Arial"/>
                <a:rtl val="0"/>
              </a:rPr>
              <a:t>طفله أنا إلى الأبد</a:t>
            </a:r>
          </a:p>
        </p:txBody>
      </p:sp>
    </p:spTree>
    <p:extLst>
      <p:ext uri="{BB962C8B-B14F-4D97-AF65-F5344CB8AC3E}">
        <p14:creationId xmlns:p14="http://schemas.microsoft.com/office/powerpoint/2010/main" val="1139566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ar-JO" kern="0" dirty="0">
                <a:ea typeface="Arial"/>
                <a:sym typeface="Arial"/>
                <a:rtl val="0"/>
              </a:rPr>
              <a:t>أعلم أنني سأرى في جماله</a:t>
            </a:r>
          </a:p>
          <a:p>
            <a:pPr eaLnBrk="1" fontAlgn="auto" hangingPunct="1">
              <a:spcBef>
                <a:spcPts val="0"/>
              </a:spcBef>
              <a:spcAft>
                <a:spcPts val="0"/>
              </a:spcAft>
            </a:pPr>
            <a:r>
              <a:rPr lang="ar-JO" kern="0" dirty="0">
                <a:ea typeface="Arial"/>
                <a:sym typeface="Arial"/>
                <a:rtl val="0"/>
              </a:rPr>
              <a:t>الملك الذي سررت بشرائعه</a:t>
            </a:r>
          </a:p>
          <a:p>
            <a:pPr eaLnBrk="1" fontAlgn="auto" hangingPunct="1">
              <a:spcBef>
                <a:spcPts val="0"/>
              </a:spcBef>
              <a:spcAft>
                <a:spcPts val="0"/>
              </a:spcAft>
            </a:pPr>
            <a:r>
              <a:rPr lang="ar-JO" kern="0" dirty="0">
                <a:ea typeface="Arial"/>
                <a:sym typeface="Arial"/>
                <a:rtl val="0"/>
              </a:rPr>
              <a:t>الذي يحرس بمحبة خطواتي</a:t>
            </a:r>
          </a:p>
          <a:p>
            <a:pPr eaLnBrk="1" fontAlgn="auto" hangingPunct="1">
              <a:spcBef>
                <a:spcPts val="0"/>
              </a:spcBef>
              <a:spcAft>
                <a:spcPts val="0"/>
              </a:spcAft>
            </a:pPr>
            <a:r>
              <a:rPr lang="ar-JO" kern="0" dirty="0">
                <a:ea typeface="Arial"/>
                <a:sym typeface="Arial"/>
                <a:rtl val="0"/>
              </a:rPr>
              <a:t>ويعطيني الأغاني في الليل</a:t>
            </a:r>
            <a:endParaRPr lang="en-US" kern="0" dirty="0">
              <a:ea typeface="Arial"/>
              <a:sym typeface="Arial"/>
              <a:rtl val="0"/>
            </a:endParaRPr>
          </a:p>
        </p:txBody>
      </p:sp>
    </p:spTree>
    <p:extLst>
      <p:ext uri="{BB962C8B-B14F-4D97-AF65-F5344CB8AC3E}">
        <p14:creationId xmlns:p14="http://schemas.microsoft.com/office/powerpoint/2010/main" val="13549866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ar-JO" kern="0" dirty="0">
              <a:ea typeface="Arial"/>
              <a:sym typeface="Arial"/>
              <a:rtl val="0"/>
            </a:endParaRPr>
          </a:p>
          <a:p>
            <a:pPr eaLnBrk="1" fontAlgn="auto" hangingPunct="1">
              <a:spcBef>
                <a:spcPts val="0"/>
              </a:spcBef>
              <a:spcAft>
                <a:spcPts val="0"/>
              </a:spcAft>
            </a:pPr>
            <a:r>
              <a:rPr lang="ar-JO" kern="0" dirty="0">
                <a:ea typeface="Arial"/>
                <a:sym typeface="Arial"/>
                <a:rtl val="0"/>
              </a:rPr>
              <a:t>مفدي مفدي</a:t>
            </a:r>
          </a:p>
          <a:p>
            <a:pPr eaLnBrk="1" fontAlgn="auto" hangingPunct="1">
              <a:spcBef>
                <a:spcPts val="0"/>
              </a:spcBef>
              <a:spcAft>
                <a:spcPts val="0"/>
              </a:spcAft>
            </a:pPr>
            <a:r>
              <a:rPr lang="ar-JO" kern="0" dirty="0">
                <a:ea typeface="Arial"/>
                <a:sym typeface="Arial"/>
                <a:rtl val="0"/>
              </a:rPr>
              <a:t>مفدي بدم الحمل</a:t>
            </a:r>
          </a:p>
          <a:p>
            <a:pPr eaLnBrk="1" fontAlgn="auto" hangingPunct="1">
              <a:spcBef>
                <a:spcPts val="0"/>
              </a:spcBef>
              <a:spcAft>
                <a:spcPts val="0"/>
              </a:spcAft>
            </a:pPr>
            <a:r>
              <a:rPr lang="ar-JO" kern="0" dirty="0">
                <a:ea typeface="Arial"/>
                <a:sym typeface="Arial"/>
                <a:rtl val="0"/>
              </a:rPr>
              <a:t>مفدي مفدي</a:t>
            </a:r>
          </a:p>
          <a:p>
            <a:pPr eaLnBrk="1" fontAlgn="auto" hangingPunct="1">
              <a:spcBef>
                <a:spcPts val="0"/>
              </a:spcBef>
              <a:spcAft>
                <a:spcPts val="0"/>
              </a:spcAft>
            </a:pPr>
            <a:r>
              <a:rPr lang="ar-JO" kern="0" dirty="0">
                <a:ea typeface="Arial"/>
                <a:sym typeface="Arial"/>
                <a:rtl val="0"/>
              </a:rPr>
              <a:t>طفله أنا إلى الأبد</a:t>
            </a:r>
          </a:p>
        </p:txBody>
      </p:sp>
    </p:spTree>
    <p:extLst>
      <p:ext uri="{BB962C8B-B14F-4D97-AF65-F5344CB8AC3E}">
        <p14:creationId xmlns:p14="http://schemas.microsoft.com/office/powerpoint/2010/main" val="35929084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eternal security doubting Asian wo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15875"/>
            <a:ext cx="9147175"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7" name="Rectangle 3"/>
          <p:cNvSpPr>
            <a:spLocks noGrp="1" noChangeArrowheads="1"/>
          </p:cNvSpPr>
          <p:nvPr>
            <p:ph type="body" idx="1"/>
          </p:nvPr>
        </p:nvSpPr>
        <p:spPr>
          <a:xfrm>
            <a:off x="34925" y="2060848"/>
            <a:ext cx="9145588" cy="4797152"/>
          </a:xfrm>
        </p:spPr>
        <p:txBody>
          <a:bodyPr/>
          <a:lstStyle/>
          <a:p>
            <a:pPr marL="0" indent="0" algn="r">
              <a:buNone/>
              <a:defRPr/>
            </a:pPr>
            <a:r>
              <a:rPr lang="ar-JO"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rPr>
              <a:t>أ. أشكر الله لأجل ضمانك</a:t>
            </a:r>
            <a:endParaRPr lang="en-US"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endParaRPr>
          </a:p>
          <a:p>
            <a:pPr marL="0" indent="0" algn="r">
              <a:buNone/>
              <a:defRPr/>
            </a:pPr>
            <a:r>
              <a:rPr lang="ar-JO"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rPr>
              <a:t>ب. عش بقداسة بينما تتعرف على غفران الله</a:t>
            </a:r>
            <a:endParaRPr lang="en-US"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endParaRPr>
          </a:p>
          <a:p>
            <a:pPr marL="0" indent="0" algn="r">
              <a:buNone/>
              <a:defRPr/>
            </a:pPr>
            <a:r>
              <a:rPr lang="ar-JO"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rPr>
              <a:t>ت. لديك ضمان حتى لو كنت لا تمتلك التأكيد</a:t>
            </a:r>
            <a:endParaRPr lang="en-US"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endParaRPr>
          </a:p>
          <a:p>
            <a:pPr marL="0" indent="0" algn="r">
              <a:buNone/>
              <a:defRPr/>
            </a:pPr>
            <a:r>
              <a:rPr lang="ar-JO"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rPr>
              <a:t>ث. اقبل وساعد المؤمنين الضعفاء</a:t>
            </a:r>
            <a:endParaRPr lang="en-US" sz="4400"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endParaRPr>
          </a:p>
        </p:txBody>
      </p:sp>
      <p:pic>
        <p:nvPicPr>
          <p:cNvPr id="358403" name="Picture 4" descr="RELI005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36132">
            <a:off x="8123238" y="44450"/>
            <a:ext cx="1057275"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Rectangle 2"/>
          <p:cNvSpPr>
            <a:spLocks noGrp="1" noChangeArrowheads="1"/>
          </p:cNvSpPr>
          <p:nvPr>
            <p:ph type="title"/>
          </p:nvPr>
        </p:nvSpPr>
        <p:spPr>
          <a:xfrm>
            <a:off x="685800" y="44450"/>
            <a:ext cx="7772400" cy="1143000"/>
          </a:xfrm>
        </p:spPr>
        <p:txBody>
          <a:bodyPr/>
          <a:lstStyle/>
          <a:p>
            <a:pPr>
              <a:defRPr/>
            </a:pPr>
            <a:r>
              <a:rPr lang="ar-JO"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rPr>
              <a:t>تطبيقات</a:t>
            </a:r>
            <a:endParaRPr lang="en-US" b="1" dirty="0">
              <a:solidFill>
                <a:schemeClr val="bg2"/>
              </a:solidFill>
              <a:effectLst>
                <a:glow rad="101600">
                  <a:srgbClr val="FFFFFF">
                    <a:alpha val="75000"/>
                  </a:srgb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787">
                                            <p:txEl>
                                              <p:pRg st="0" end="0"/>
                                            </p:txEl>
                                          </p:spTgt>
                                        </p:tgtEl>
                                        <p:attrNameLst>
                                          <p:attrName>style.visibility</p:attrName>
                                        </p:attrNameLst>
                                      </p:cBhvr>
                                      <p:to>
                                        <p:strVal val="visible"/>
                                      </p:to>
                                    </p:set>
                                    <p:anim calcmode="discrete" valueType="clr">
                                      <p:cBhvr override="childStyle">
                                        <p:cTn id="7" dur="80"/>
                                        <p:tgtEl>
                                          <p:spTgt spid="2467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7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678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6787">
                                            <p:txEl>
                                              <p:pRg st="1" end="1"/>
                                            </p:txEl>
                                          </p:spTgt>
                                        </p:tgtEl>
                                        <p:attrNameLst>
                                          <p:attrName>style.visibility</p:attrName>
                                        </p:attrNameLst>
                                      </p:cBhvr>
                                      <p:to>
                                        <p:strVal val="visible"/>
                                      </p:to>
                                    </p:set>
                                    <p:anim calcmode="discrete" valueType="clr">
                                      <p:cBhvr override="childStyle">
                                        <p:cTn id="14" dur="80"/>
                                        <p:tgtEl>
                                          <p:spTgt spid="2467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678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6787">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6787">
                                            <p:txEl>
                                              <p:pRg st="2" end="2"/>
                                            </p:txEl>
                                          </p:spTgt>
                                        </p:tgtEl>
                                        <p:attrNameLst>
                                          <p:attrName>style.visibility</p:attrName>
                                        </p:attrNameLst>
                                      </p:cBhvr>
                                      <p:to>
                                        <p:strVal val="visible"/>
                                      </p:to>
                                    </p:set>
                                    <p:anim calcmode="discrete" valueType="clr">
                                      <p:cBhvr override="childStyle">
                                        <p:cTn id="21" dur="80"/>
                                        <p:tgtEl>
                                          <p:spTgt spid="2467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678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46787">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6787">
                                            <p:txEl>
                                              <p:pRg st="3" end="3"/>
                                            </p:txEl>
                                          </p:spTgt>
                                        </p:tgtEl>
                                        <p:attrNameLst>
                                          <p:attrName>style.visibility</p:attrName>
                                        </p:attrNameLst>
                                      </p:cBhvr>
                                      <p:to>
                                        <p:strVal val="visible"/>
                                      </p:to>
                                    </p:set>
                                    <p:anim calcmode="discrete" valueType="clr">
                                      <p:cBhvr override="childStyle">
                                        <p:cTn id="28" dur="80"/>
                                        <p:tgtEl>
                                          <p:spTgt spid="24678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6787">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4678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تجنب التطرف - توازَن</a:t>
            </a:r>
            <a:endParaRPr lang="en-US" dirty="0">
              <a:latin typeface="Arial" panose="020B0604020202020204" pitchFamily="34" charset="0"/>
              <a:ea typeface="ＭＳ Ｐゴシック" charset="0"/>
              <a:cs typeface="Arial" panose="020B0604020202020204" pitchFamily="34" charset="0"/>
            </a:endParaRPr>
          </a:p>
        </p:txBody>
      </p:sp>
      <p:sp>
        <p:nvSpPr>
          <p:cNvPr id="34819" name="Rectangle 3"/>
          <p:cNvSpPr>
            <a:spLocks noGrp="1" noChangeArrowheads="1"/>
          </p:cNvSpPr>
          <p:nvPr>
            <p:ph type="body" idx="1"/>
          </p:nvPr>
        </p:nvSpPr>
        <p:spPr>
          <a:xfrm>
            <a:off x="38100" y="2205038"/>
            <a:ext cx="4102100" cy="1368425"/>
          </a:xfrm>
        </p:spPr>
        <p:txBody>
          <a:bodyPr/>
          <a:lstStyle/>
          <a:p>
            <a:pPr marL="0" indent="0" algn="ctr" eaLnBrk="1" hangingPunct="1">
              <a:buFont typeface="Wingdings" charset="0"/>
              <a:buNone/>
            </a:pPr>
            <a:r>
              <a:rPr lang="ar-JO" altLang="ja-JP" dirty="0">
                <a:latin typeface="Arial" panose="020B0604020202020204" pitchFamily="34" charset="0"/>
                <a:ea typeface="ＭＳ Ｐゴシック" charset="0"/>
                <a:cs typeface="Arial" panose="020B0604020202020204" pitchFamily="34" charset="0"/>
              </a:rPr>
              <a:t>قوة ... قوة</a:t>
            </a:r>
          </a:p>
          <a:p>
            <a:pPr marL="0" indent="0" algn="ctr" eaLnBrk="1" hangingPunct="1">
              <a:buFont typeface="Wingdings" charset="0"/>
              <a:buNone/>
            </a:pPr>
            <a:r>
              <a:rPr lang="ar-JO" dirty="0">
                <a:latin typeface="Arial" panose="020B0604020202020204" pitchFamily="34" charset="0"/>
                <a:ea typeface="ＭＳ Ｐゴシック" charset="0"/>
                <a:cs typeface="Arial" panose="020B0604020202020204" pitchFamily="34" charset="0"/>
              </a:rPr>
              <a:t>لدينا القوة</a:t>
            </a:r>
            <a:endParaRPr lang="en-US" dirty="0">
              <a:latin typeface="Arial" panose="020B0604020202020204" pitchFamily="34" charset="0"/>
              <a:ea typeface="ＭＳ Ｐゴシック" charset="0"/>
              <a:cs typeface="Arial" panose="020B0604020202020204" pitchFamily="34" charset="0"/>
            </a:endParaRPr>
          </a:p>
        </p:txBody>
      </p:sp>
      <p:pic>
        <p:nvPicPr>
          <p:cNvPr id="36045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7175" y="3500438"/>
            <a:ext cx="585311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5076825" y="2205038"/>
            <a:ext cx="3813175"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2D5902"/>
              </a:buClr>
              <a:buFont typeface="Wingdings" charset="0"/>
              <a:buNone/>
            </a:pPr>
            <a:r>
              <a:rPr kumimoji="1" lang="ar-JO" sz="3200" b="1" dirty="0">
                <a:latin typeface="Arial" panose="020B0604020202020204" pitchFamily="34" charset="0"/>
                <a:cs typeface="Arial" panose="020B0604020202020204" pitchFamily="34" charset="0"/>
              </a:rPr>
              <a:t>رفض                    الروح القدس</a:t>
            </a:r>
            <a:endParaRPr kumimoji="1" lang="en-US" sz="3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CART03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4188" y="304800"/>
            <a:ext cx="5713412"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5" name="Rectangle 3"/>
          <p:cNvSpPr>
            <a:spLocks noGrp="1" noChangeArrowheads="1"/>
          </p:cNvSpPr>
          <p:nvPr>
            <p:ph type="title"/>
          </p:nvPr>
        </p:nvSpPr>
        <p:spPr>
          <a:xfrm>
            <a:off x="2667000" y="4572000"/>
            <a:ext cx="3733800" cy="1143000"/>
          </a:xfrm>
        </p:spPr>
        <p:txBody>
          <a:bodyPr/>
          <a:lstStyle/>
          <a:p>
            <a:pPr>
              <a:defRPr/>
            </a:pPr>
            <a:r>
              <a:rPr lang="ar-JO" sz="4000" b="1" dirty="0">
                <a:solidFill>
                  <a:srgbClr val="FD1E07"/>
                </a:solidFill>
                <a:latin typeface="Arial" panose="020B0604020202020204" pitchFamily="34" charset="0"/>
                <a:ea typeface="ＭＳ Ｐゴシック" charset="0"/>
                <a:cs typeface="Arial" panose="020B0604020202020204" pitchFamily="34" charset="0"/>
              </a:rPr>
              <a:t>أسئلة            وأجوبة</a:t>
            </a:r>
            <a:endParaRPr lang="en-US" sz="4000" b="1" dirty="0">
              <a:solidFill>
                <a:srgbClr val="FD1E07"/>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CHED">
  <a:themeElements>
    <a:clrScheme name="TECHED 1">
      <a:dk1>
        <a:srgbClr val="000000"/>
      </a:dk1>
      <a:lt1>
        <a:srgbClr val="FFFFCC"/>
      </a:lt1>
      <a:dk2>
        <a:srgbClr val="255242"/>
      </a:dk2>
      <a:lt2>
        <a:srgbClr val="DDDDDD"/>
      </a:lt2>
      <a:accent1>
        <a:srgbClr val="009966"/>
      </a:accent1>
      <a:accent2>
        <a:srgbClr val="800000"/>
      </a:accent2>
      <a:accent3>
        <a:srgbClr val="ACB3B0"/>
      </a:accent3>
      <a:accent4>
        <a:srgbClr val="DADAAE"/>
      </a:accent4>
      <a:accent5>
        <a:srgbClr val="AACAB8"/>
      </a:accent5>
      <a:accent6>
        <a:srgbClr val="730000"/>
      </a:accent6>
      <a:hlink>
        <a:srgbClr val="3366CC"/>
      </a:hlink>
      <a:folHlink>
        <a:srgbClr val="008080"/>
      </a:folHlink>
    </a:clrScheme>
    <a:fontScheme name="TECH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ED 1">
        <a:dk1>
          <a:srgbClr val="000000"/>
        </a:dk1>
        <a:lt1>
          <a:srgbClr val="FFFFCC"/>
        </a:lt1>
        <a:dk2>
          <a:srgbClr val="255242"/>
        </a:dk2>
        <a:lt2>
          <a:srgbClr val="DDDDDD"/>
        </a:lt2>
        <a:accent1>
          <a:srgbClr val="009966"/>
        </a:accent1>
        <a:accent2>
          <a:srgbClr val="800000"/>
        </a:accent2>
        <a:accent3>
          <a:srgbClr val="ACB3B0"/>
        </a:accent3>
        <a:accent4>
          <a:srgbClr val="DADAAE"/>
        </a:accent4>
        <a:accent5>
          <a:srgbClr val="AACAB8"/>
        </a:accent5>
        <a:accent6>
          <a:srgbClr val="730000"/>
        </a:accent6>
        <a:hlink>
          <a:srgbClr val="3366CC"/>
        </a:hlink>
        <a:folHlink>
          <a:srgbClr val="008080"/>
        </a:folHlink>
      </a:clrScheme>
      <a:clrMap bg1="dk2" tx1="lt1" bg2="dk1" tx2="lt2" accent1="accent1" accent2="accent2" accent3="accent3" accent4="accent4" accent5="accent5" accent6="accent6" hlink="hlink" folHlink="folHlink"/>
    </a:extraClrScheme>
    <a:extraClrScheme>
      <a:clrScheme name="TECHED 2">
        <a:dk1>
          <a:srgbClr val="003300"/>
        </a:dk1>
        <a:lt1>
          <a:srgbClr val="A8C2B5"/>
        </a:lt1>
        <a:dk2>
          <a:srgbClr val="868686"/>
        </a:dk2>
        <a:lt2>
          <a:srgbClr val="2A5B49"/>
        </a:lt2>
        <a:accent1>
          <a:srgbClr val="00CC99"/>
        </a:accent1>
        <a:accent2>
          <a:srgbClr val="B3746D"/>
        </a:accent2>
        <a:accent3>
          <a:srgbClr val="D1DDD7"/>
        </a:accent3>
        <a:accent4>
          <a:srgbClr val="002A00"/>
        </a:accent4>
        <a:accent5>
          <a:srgbClr val="AAE2CA"/>
        </a:accent5>
        <a:accent6>
          <a:srgbClr val="A26862"/>
        </a:accent6>
        <a:hlink>
          <a:srgbClr val="7795B7"/>
        </a:hlink>
        <a:folHlink>
          <a:srgbClr val="00CCCC"/>
        </a:folHlink>
      </a:clrScheme>
      <a:clrMap bg1="lt1" tx1="dk1" bg2="lt2" tx2="dk2" accent1="accent1" accent2="accent2" accent3="accent3" accent4="accent4" accent5="accent5" accent6="accent6" hlink="hlink" folHlink="folHlink"/>
    </a:extraClrScheme>
    <a:extraClrScheme>
      <a:clrScheme name="TECHE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WATERCOL">
  <a:themeElements>
    <a:clrScheme name="WATERCOL 1">
      <a:dk1>
        <a:srgbClr val="009688"/>
      </a:dk1>
      <a:lt1>
        <a:srgbClr val="FCFEB9"/>
      </a:lt1>
      <a:dk2>
        <a:srgbClr val="618FFD"/>
      </a:dk2>
      <a:lt2>
        <a:srgbClr val="E5405D"/>
      </a:lt2>
      <a:accent1>
        <a:srgbClr val="FF5008"/>
      </a:accent1>
      <a:accent2>
        <a:srgbClr val="EAEC5E"/>
      </a:accent2>
      <a:accent3>
        <a:srgbClr val="FDFED9"/>
      </a:accent3>
      <a:accent4>
        <a:srgbClr val="007F73"/>
      </a:accent4>
      <a:accent5>
        <a:srgbClr val="FFB3AA"/>
      </a:accent5>
      <a:accent6>
        <a:srgbClr val="D4D654"/>
      </a:accent6>
      <a:hlink>
        <a:srgbClr val="F95AB7"/>
      </a:hlink>
      <a:folHlink>
        <a:srgbClr val="FFFFFF"/>
      </a:folHlink>
    </a:clrScheme>
    <a:fontScheme name="WATERCO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COL 1">
        <a:dk1>
          <a:srgbClr val="009688"/>
        </a:dk1>
        <a:lt1>
          <a:srgbClr val="FCFEB9"/>
        </a:lt1>
        <a:dk2>
          <a:srgbClr val="618FFD"/>
        </a:dk2>
        <a:lt2>
          <a:srgbClr val="E5405D"/>
        </a:lt2>
        <a:accent1>
          <a:srgbClr val="FF5008"/>
        </a:accent1>
        <a:accent2>
          <a:srgbClr val="EAEC5E"/>
        </a:accent2>
        <a:accent3>
          <a:srgbClr val="FDFED9"/>
        </a:accent3>
        <a:accent4>
          <a:srgbClr val="007F73"/>
        </a:accent4>
        <a:accent5>
          <a:srgbClr val="FFB3AA"/>
        </a:accent5>
        <a:accent6>
          <a:srgbClr val="D4D654"/>
        </a:accent6>
        <a:hlink>
          <a:srgbClr val="F95AB7"/>
        </a:hlink>
        <a:folHlink>
          <a:srgbClr val="FFFFFF"/>
        </a:folHlink>
      </a:clrScheme>
      <a:clrMap bg1="lt1" tx1="dk1" bg2="lt2" tx2="dk2" accent1="accent1" accent2="accent2" accent3="accent3" accent4="accent4" accent5="accent5" accent6="accent6" hlink="hlink" folHlink="folHlink"/>
    </a:extraClrScheme>
    <a:extraClrScheme>
      <a:clrScheme name="WATERCOL 2">
        <a:dk1>
          <a:srgbClr val="009688"/>
        </a:dk1>
        <a:lt1>
          <a:srgbClr val="FEFFDC"/>
        </a:lt1>
        <a:dk2>
          <a:srgbClr val="3365FB"/>
        </a:dk2>
        <a:lt2>
          <a:srgbClr val="E5405D"/>
        </a:lt2>
        <a:accent1>
          <a:srgbClr val="FF5008"/>
        </a:accent1>
        <a:accent2>
          <a:srgbClr val="EAEC5E"/>
        </a:accent2>
        <a:accent3>
          <a:srgbClr val="FEFFEB"/>
        </a:accent3>
        <a:accent4>
          <a:srgbClr val="007F73"/>
        </a:accent4>
        <a:accent5>
          <a:srgbClr val="FFB3AA"/>
        </a:accent5>
        <a:accent6>
          <a:srgbClr val="D4D654"/>
        </a:accent6>
        <a:hlink>
          <a:srgbClr val="F95AB7"/>
        </a:hlink>
        <a:folHlink>
          <a:srgbClr val="FFFFFF"/>
        </a:folHlink>
      </a:clrScheme>
      <a:clrMap bg1="lt1" tx1="dk1" bg2="lt2" tx2="dk2" accent1="accent1" accent2="accent2" accent3="accent3" accent4="accent4" accent5="accent5" accent6="accent6" hlink="hlink" folHlink="folHlink"/>
    </a:extraClrScheme>
    <a:extraClrScheme>
      <a:clrScheme name="WATERCOL 3">
        <a:dk1>
          <a:srgbClr val="000000"/>
        </a:dk1>
        <a:lt1>
          <a:srgbClr val="FFFFFF"/>
        </a:lt1>
        <a:dk2>
          <a:srgbClr val="232323"/>
        </a:dk2>
        <a:lt2>
          <a:srgbClr val="CECECE"/>
        </a:lt2>
        <a:accent1>
          <a:srgbClr val="919191"/>
        </a:accent1>
        <a:accent2>
          <a:srgbClr val="676767"/>
        </a:accent2>
        <a:accent3>
          <a:srgbClr val="FFFFFF"/>
        </a:accent3>
        <a:accent4>
          <a:srgbClr val="000000"/>
        </a:accent4>
        <a:accent5>
          <a:srgbClr val="C7C7C7"/>
        </a:accent5>
        <a:accent6>
          <a:srgbClr val="5D5D5D"/>
        </a:accent6>
        <a:hlink>
          <a:srgbClr val="DADADA"/>
        </a:hlink>
        <a:folHlink>
          <a:srgbClr val="47474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HEATRE">
  <a:themeElements>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fontScheme name="THEAT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clrMap bg1="dk2" tx1="lt1" bg2="dk1" tx2="lt2" accent1="accent1" accent2="accent2" accent3="accent3" accent4="accent4" accent5="accent5" accent6="accent6" hlink="hlink" folHlink="folHlink"/>
    </a:extraClrScheme>
    <a:extraClrScheme>
      <a:clrScheme name="THEATRE 2">
        <a:dk1>
          <a:srgbClr val="000000"/>
        </a:dk1>
        <a:lt1>
          <a:srgbClr val="FFFFFF"/>
        </a:lt1>
        <a:dk2>
          <a:srgbClr val="000000"/>
        </a:dk2>
        <a:lt2>
          <a:srgbClr val="FFFFFF"/>
        </a:lt2>
        <a:accent1>
          <a:srgbClr val="00CCCC"/>
        </a:accent1>
        <a:accent2>
          <a:srgbClr val="FFCC99"/>
        </a:accent2>
        <a:accent3>
          <a:srgbClr val="FFFFFF"/>
        </a:accent3>
        <a:accent4>
          <a:srgbClr val="000000"/>
        </a:accent4>
        <a:accent5>
          <a:srgbClr val="AAE2E2"/>
        </a:accent5>
        <a:accent6>
          <a:srgbClr val="E7B98A"/>
        </a:accent6>
        <a:hlink>
          <a:srgbClr val="FF9966"/>
        </a:hlink>
        <a:folHlink>
          <a:srgbClr val="B2B2B2"/>
        </a:folHlink>
      </a:clrScheme>
      <a:clrMap bg1="lt1" tx1="dk1" bg2="lt2" tx2="dk2" accent1="accent1" accent2="accent2" accent3="accent3" accent4="accent4" accent5="accent5" accent6="accent6" hlink="hlink" folHlink="folHlink"/>
    </a:extraClrScheme>
    <a:extraClrScheme>
      <a:clrScheme name="THEATRE 3">
        <a:dk1>
          <a:srgbClr val="000000"/>
        </a:dk1>
        <a:lt1>
          <a:srgbClr val="FFFFFF"/>
        </a:lt1>
        <a:dk2>
          <a:srgbClr val="868686"/>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EATRE">
  <a:themeElements>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fontScheme name="THEAT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clrMap bg1="dk2" tx1="lt1" bg2="dk1" tx2="lt2" accent1="accent1" accent2="accent2" accent3="accent3" accent4="accent4" accent5="accent5" accent6="accent6" hlink="hlink" folHlink="folHlink"/>
    </a:extraClrScheme>
    <a:extraClrScheme>
      <a:clrScheme name="THEATRE 2">
        <a:dk1>
          <a:srgbClr val="000000"/>
        </a:dk1>
        <a:lt1>
          <a:srgbClr val="FFFFFF"/>
        </a:lt1>
        <a:dk2>
          <a:srgbClr val="000000"/>
        </a:dk2>
        <a:lt2>
          <a:srgbClr val="FFFFFF"/>
        </a:lt2>
        <a:accent1>
          <a:srgbClr val="00CCCC"/>
        </a:accent1>
        <a:accent2>
          <a:srgbClr val="FFCC99"/>
        </a:accent2>
        <a:accent3>
          <a:srgbClr val="FFFFFF"/>
        </a:accent3>
        <a:accent4>
          <a:srgbClr val="000000"/>
        </a:accent4>
        <a:accent5>
          <a:srgbClr val="AAE2E2"/>
        </a:accent5>
        <a:accent6>
          <a:srgbClr val="E7B98A"/>
        </a:accent6>
        <a:hlink>
          <a:srgbClr val="FF9966"/>
        </a:hlink>
        <a:folHlink>
          <a:srgbClr val="B2B2B2"/>
        </a:folHlink>
      </a:clrScheme>
      <a:clrMap bg1="lt1" tx1="dk1" bg2="lt2" tx2="dk2" accent1="accent1" accent2="accent2" accent3="accent3" accent4="accent4" accent5="accent5" accent6="accent6" hlink="hlink" folHlink="folHlink"/>
    </a:extraClrScheme>
    <a:extraClrScheme>
      <a:clrScheme name="THEATRE 3">
        <a:dk1>
          <a:srgbClr val="000000"/>
        </a:dk1>
        <a:lt1>
          <a:srgbClr val="FFFFFF"/>
        </a:lt1>
        <a:dk2>
          <a:srgbClr val="868686"/>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3163</TotalTime>
  <Words>3826</Words>
  <Application>Microsoft Macintosh PowerPoint</Application>
  <PresentationFormat>On-screen Show (4:3)</PresentationFormat>
  <Paragraphs>725</Paragraphs>
  <Slides>115</Slides>
  <Notes>77</Notes>
  <HiddenSlides>0</HiddenSlides>
  <MMClips>0</MMClips>
  <ScaleCrop>false</ScaleCrop>
  <HeadingPairs>
    <vt:vector size="6" baseType="variant">
      <vt:variant>
        <vt:lpstr>Fonts Used</vt:lpstr>
      </vt:variant>
      <vt:variant>
        <vt:i4>16</vt:i4>
      </vt:variant>
      <vt:variant>
        <vt:lpstr>Theme</vt:lpstr>
      </vt:variant>
      <vt:variant>
        <vt:i4>32</vt:i4>
      </vt:variant>
      <vt:variant>
        <vt:lpstr>Slide Titles</vt:lpstr>
      </vt:variant>
      <vt:variant>
        <vt:i4>115</vt:i4>
      </vt:variant>
    </vt:vector>
  </HeadingPairs>
  <TitlesOfParts>
    <vt:vector size="163" baseType="lpstr">
      <vt:lpstr>굴림</vt:lpstr>
      <vt:lpstr>ＭＳ Ｐゴシック</vt:lpstr>
      <vt:lpstr>Osaka</vt:lpstr>
      <vt:lpstr>Times</vt:lpstr>
      <vt:lpstr>Arial</vt:lpstr>
      <vt:lpstr>Arial Black</vt:lpstr>
      <vt:lpstr>Arial Narrow</vt:lpstr>
      <vt:lpstr>Bwgrki</vt:lpstr>
      <vt:lpstr>Calibri</vt:lpstr>
      <vt:lpstr>Comic Sans MS</vt:lpstr>
      <vt:lpstr>Futura</vt:lpstr>
      <vt:lpstr>Helvetica</vt:lpstr>
      <vt:lpstr>Impact</vt:lpstr>
      <vt:lpstr>Times New Roman</vt:lpstr>
      <vt:lpstr>Trebuchet MS</vt:lpstr>
      <vt:lpstr>Wingdings</vt:lpstr>
      <vt:lpstr>SUNRISE</vt:lpstr>
      <vt:lpstr>TECHED</vt:lpstr>
      <vt:lpstr>TECH</vt:lpstr>
      <vt:lpstr>SPLATS</vt:lpstr>
      <vt:lpstr>ZESTY</vt:lpstr>
      <vt:lpstr>THEATRE</vt:lpstr>
      <vt:lpstr>Crumple</vt:lpstr>
      <vt:lpstr>Mimosa</vt:lpstr>
      <vt:lpstr>Blank Presentation</vt:lpstr>
      <vt:lpstr>4_Office Theme</vt:lpstr>
      <vt:lpstr>13_Default Design</vt:lpstr>
      <vt:lpstr>Default Design</vt:lpstr>
      <vt:lpstr>Title</vt:lpstr>
      <vt:lpstr>Lyrics</vt:lpstr>
      <vt:lpstr>1_TECH</vt:lpstr>
      <vt:lpstr>2_Default Design</vt:lpstr>
      <vt:lpstr>Frame</vt:lpstr>
      <vt:lpstr>1_ZESTY</vt:lpstr>
      <vt:lpstr>2_ZESTY</vt:lpstr>
      <vt:lpstr>WATERCOL</vt:lpstr>
      <vt:lpstr>1_THEATRE</vt:lpstr>
      <vt:lpstr>Orbit</vt:lpstr>
      <vt:lpstr>Office Theme</vt:lpstr>
      <vt:lpstr>49_Blank Presentation</vt:lpstr>
      <vt:lpstr>50_Blank Presentation</vt:lpstr>
      <vt:lpstr>3_Crumple</vt:lpstr>
      <vt:lpstr>3_Default Design</vt:lpstr>
      <vt:lpstr>4_Default Design</vt:lpstr>
      <vt:lpstr>1_SPLATS</vt:lpstr>
      <vt:lpstr>16_Default Design</vt:lpstr>
      <vt:lpstr>1_Koi</vt:lpstr>
      <vt:lpstr>1_Orbit</vt:lpstr>
      <vt:lpstr>سكنى                وختم              الروح</vt:lpstr>
      <vt:lpstr>أسئلة</vt:lpstr>
      <vt:lpstr>مشاكل</vt:lpstr>
      <vt:lpstr>سكنى               الروح القدس</vt:lpstr>
      <vt:lpstr>ثلاثة مجالات رئيسية لعمل الروح القدس           في العهد القديم</vt:lpstr>
      <vt:lpstr>ثلاثة مجالات رئيسية لعمل الروح القدس              في العهد القديم</vt:lpstr>
      <vt:lpstr>PowerPoint Presentation</vt:lpstr>
      <vt:lpstr>السكنى والختم في العهد القديم؟</vt:lpstr>
      <vt:lpstr> كيف يمكن لبني إسرائيل  بناء خيمة الإجتماع المدهشة  في الصحراء؟</vt:lpstr>
      <vt:lpstr>روح التمكين</vt:lpstr>
      <vt:lpstr>روح القوة</vt:lpstr>
      <vt:lpstr>روح الشجاعة</vt:lpstr>
      <vt:lpstr>عد 24: 2 فكان عليه روح الله (بلعام) ...</vt:lpstr>
      <vt:lpstr>روح القوة</vt:lpstr>
      <vt:lpstr>1 صم 16: 14 وذهب روح الرب  من عند شاول ...</vt:lpstr>
      <vt:lpstr>مزمور 51: 11 لا تطرحني  من قدام وجهك وروحك القدوس  لا تنزعه مني</vt:lpstr>
      <vt:lpstr>اخلق فيّ</vt:lpstr>
      <vt:lpstr>اخلق فيّ</vt:lpstr>
      <vt:lpstr>Create In Me</vt:lpstr>
      <vt:lpstr>يظهر تقييم هذه النصوص  أن جميعها تتضمن  تقوية لنشاط بدني  أو تمكينًا لنشاط معين.</vt:lpstr>
      <vt:lpstr>مع ذلك فإن مجيئه  كان عملاً داخليًا  أكثر منه سكنى.  هربرت لوكير</vt:lpstr>
      <vt:lpstr>الروح بعد الخلاص</vt:lpstr>
      <vt:lpstr>سكنى الروح القدس هو عمل الله الجديد!</vt:lpstr>
      <vt:lpstr>السكنى</vt:lpstr>
      <vt:lpstr>الأشخاص الذين يسكن فيهم</vt:lpstr>
      <vt:lpstr>PowerPoint Presentation</vt:lpstr>
      <vt:lpstr>سكنى الروح القدس</vt:lpstr>
      <vt:lpstr>حتى غير المؤمنين يتحدثون عن الجسد باعتباره هيكلًا</vt:lpstr>
      <vt:lpstr>سكنى الروح القدس</vt:lpstr>
      <vt:lpstr>PowerPoint Presentation</vt:lpstr>
      <vt:lpstr>1 كورنثوس 6: 19-20</vt:lpstr>
      <vt:lpstr>سكنى جماعية</vt:lpstr>
      <vt:lpstr>أفسس 2: 19-22</vt:lpstr>
      <vt:lpstr>PowerPoint Presentation</vt:lpstr>
      <vt:lpstr>ينظر إليها بشكل مختلف</vt:lpstr>
      <vt:lpstr>سكنى الروح القدس</vt:lpstr>
      <vt:lpstr>PowerPoint Presentation</vt:lpstr>
      <vt:lpstr>إنجاز           سكنى          الروح</vt:lpstr>
      <vt:lpstr>يوحنا 14: 15-17</vt:lpstr>
      <vt:lpstr>المعزي (يوحنا 14: 16)</vt:lpstr>
      <vt:lpstr> بكلمات أخرى فإن  حضور المسيح مع المؤمنين هو من خلال السكنى الجماعية للروح القدس</vt:lpstr>
      <vt:lpstr>مواضيع جدلية حول سكنى الروح القدس </vt:lpstr>
      <vt:lpstr>الطاعة المطلوبة للسكنى (أعمال 5: 32) هي طاعة الإيمان بالمسيح</vt:lpstr>
      <vt:lpstr> 1 صم 16: 14 وذهب روح الرب  من عند شاول  وبغته روح رديء  من قبل الرب</vt:lpstr>
      <vt:lpstr>الأوقات التي سُحب فيها الروح بسبب الخطية           (1 صم 16: 14؛ مز 51: 11)                       كلها حدثت قبل يوم الخمسين عندما أُعطي بشكل دائم (أع 2؛ راجع يو 14: 16). </vt:lpstr>
      <vt:lpstr>PowerPoint Presentation</vt:lpstr>
      <vt:lpstr>التكلم بألسنة في أعمال الرسل</vt:lpstr>
      <vt:lpstr>كن صادقًا         أنه أثناء        وجود الروح     ربما تكون         قد أطفأته.</vt:lpstr>
      <vt:lpstr>لا تطفئوا الروح (1 تس 5: 19)</vt:lpstr>
      <vt:lpstr>PowerPoint Presentation</vt:lpstr>
      <vt:lpstr>مسحة الرّوح</vt:lpstr>
      <vt:lpstr>رايري يكتب عن المسحة</vt:lpstr>
      <vt:lpstr>رايري يكتب عن المسحة</vt:lpstr>
      <vt:lpstr>رايري يكتب عن المسحة</vt:lpstr>
      <vt:lpstr>ختم          الروح       القدس</vt:lpstr>
      <vt:lpstr>الخلفيات</vt:lpstr>
      <vt:lpstr>معنى الختم في العضور القديمة</vt:lpstr>
      <vt:lpstr>2 كو 1: 22</vt:lpstr>
      <vt:lpstr>البعض      يحتقر     الضمان</vt:lpstr>
      <vt:lpstr>Some Despise Security</vt:lpstr>
      <vt:lpstr>Some Despise Security</vt:lpstr>
      <vt:lpstr>أف 1: 13ب</vt:lpstr>
      <vt:lpstr>أف 4: 30</vt:lpstr>
      <vt:lpstr>أف 1: 13أ</vt:lpstr>
      <vt:lpstr>الروح يضمن الخلاص الكامل</vt:lpstr>
      <vt:lpstr>عربون – avrrabw/n</vt:lpstr>
      <vt:lpstr>قصد الختم</vt:lpstr>
      <vt:lpstr>الخلاصة</vt:lpstr>
      <vt:lpstr>آمن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تطبيقات</vt:lpstr>
      <vt:lpstr>تجنب التطرف - توازَن</vt:lpstr>
      <vt:lpstr>أسئلة            وأجوبة</vt:lpstr>
      <vt:lpstr>كيف يقودنا الروح القدس؟</vt:lpstr>
      <vt:lpstr>خطوة جورج مولر الأولى            لإيجاد مشيئة الله</vt:lpstr>
      <vt:lpstr>كيف يقودنا الروح القدس؟</vt:lpstr>
      <vt:lpstr>الغيبة في الروح</vt:lpstr>
      <vt:lpstr>الغيبة في الروح</vt:lpstr>
      <vt:lpstr>الكتاب المقدس مقابل الغيبة</vt:lpstr>
      <vt:lpstr>PowerPoint Presentation</vt:lpstr>
      <vt:lpstr>أسئلة           أخرى؟</vt:lpstr>
      <vt:lpstr>The Solid Rock 1/8</vt:lpstr>
      <vt:lpstr>The Solid Rock 2/8</vt:lpstr>
      <vt:lpstr>The Solid Rock 3/8</vt:lpstr>
      <vt:lpstr>The Solid Rock 4/8</vt:lpstr>
      <vt:lpstr>كتب عن الروح القدس</vt:lpstr>
      <vt:lpstr>ميلارد ج. إريكسون</vt:lpstr>
      <vt:lpstr>الرابط للعرض التقديميِّ "علم الروح القدس (نيوماتولوجيا)" متاحٌ على الموقع الإلكترونيّ:  BibleStudyDownloads.org</vt:lpstr>
      <vt:lpstr>Black</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INDWELLING &amp; SEALING OF THE SPIRIT</dc:title>
  <dc:creator>Djenny Ruswandi</dc:creator>
  <cp:lastModifiedBy>Rick Griffith</cp:lastModifiedBy>
  <cp:revision>220</cp:revision>
  <dcterms:created xsi:type="dcterms:W3CDTF">2006-01-17T09:02:17Z</dcterms:created>
  <dcterms:modified xsi:type="dcterms:W3CDTF">2023-12-27T07:33:02Z</dcterms:modified>
</cp:coreProperties>
</file>